
<file path=[Content_Types].xml><?xml version="1.0" encoding="utf-8"?>
<Types xmlns="http://schemas.openxmlformats.org/package/2006/content-types">
  <Default Extension="xml" ContentType="application/xml"/>
  <Default Extension="rels" ContentType="application/vnd.openxmlformats-package.relationships+xml"/>
  <Default Extension="jpeg" ContentType="image/jpeg"/>
  <Default Extension="jpg" ContentType="image/jpg"/>
  <Default Extension="svg" ContentType="image/svg+xml"/>
  <Default Extension="png" ContentType="image/png"/>
  <Default Extension="gif" ContentType="image/gif"/>
  <Default Extension="m4v" ContentType="video/mp4"/>
  <Default Extension="mp4" ContentType="video/mp4"/>
  <Default Extension="vml" ContentType="application/vnd.openxmlformats-officedocument.vmlDrawing"/>
  <Default Extension="xlsx" ContentType="application/vnd.openxmlformats-officedocument.spreadsheetml.sheet"/>
  <Override PartName="/ppt/presentation.xml" ContentType="application/vnd.openxmlformats-officedocument.presentationml.presentation.main+xml"/>
  <Override PartName="/ppt/notesMasters/notesMaster1.xml" ContentType="application/vnd.openxmlformats-officedocument.presentationml.notesMaster+xml"/>
  <Override PartName="/ppt/slideMasters/slideMaster1.xml" ContentType="application/vnd.openxmlformats-officedocument.presentationml.slideMaster+xml"/>
  <Override PartName="/ppt/slides/slide1.xml" ContentType="application/vnd.openxmlformats-officedocument.presentationml.slide+xml"/>
  <Override PartName="/ppt/slideMasters/slideMaster2.xml" ContentType="application/vnd.openxmlformats-officedocument.presentationml.slideMaster+xml"/>
  <Override PartName="/ppt/slides/slide2.xml" ContentType="application/vnd.openxmlformats-officedocument.presentationml.slide+xml"/>
  <Override PartName="/ppt/slideMasters/slideMaster3.xml" ContentType="application/vnd.openxmlformats-officedocument.presentationml.slideMaster+xml"/>
  <Override PartName="/ppt/slides/slide3.xml" ContentType="application/vnd.openxmlformats-officedocument.presentationml.slide+xml"/>
  <Override PartName="/ppt/slideMasters/slideMaster4.xml" ContentType="application/vnd.openxmlformats-officedocument.presentationml.slideMaster+xml"/>
  <Override PartName="/ppt/slides/slide4.xml" ContentType="application/vnd.openxmlformats-officedocument.presentationml.slide+xml"/>
  <Override PartName="/ppt/slideMasters/slideMaster5.xml" ContentType="application/vnd.openxmlformats-officedocument.presentationml.slideMaster+xml"/>
  <Override PartName="/ppt/slides/slide5.xml" ContentType="application/vnd.openxmlformats-officedocument.presentationml.slide+xml"/>
  <Override PartName="/ppt/slideMasters/slideMaster6.xml" ContentType="application/vnd.openxmlformats-officedocument.presentationml.slideMaster+xml"/>
  <Override PartName="/ppt/slides/slide6.xml" ContentType="application/vnd.openxmlformats-officedocument.presentationml.slide+xml"/>
  <Override PartName="/ppt/slideMasters/slideMaster7.xml" ContentType="application/vnd.openxmlformats-officedocument.presentationml.slideMaster+xml"/>
  <Override PartName="/ppt/slides/slide7.xml" ContentType="application/vnd.openxmlformats-officedocument.presentationml.slide+xml"/>
  <Override PartName="/ppt/slideMasters/slideMaster8.xml" ContentType="application/vnd.openxmlformats-officedocument.presentationml.slideMaster+xml"/>
  <Override PartName="/ppt/slides/slide8.xml" ContentType="application/vnd.openxmlformats-officedocument.presentationml.slide+xml"/>
  <Override PartName="/ppt/slideMasters/slideMaster9.xml" ContentType="application/vnd.openxmlformats-officedocument.presentationml.slideMaster+xml"/>
  <Override PartName="/ppt/slides/slide9.xml" ContentType="application/vnd.openxmlformats-officedocument.presentationml.slide+xml"/>
  <Override PartName="/ppt/slideMasters/slideMaster10.xml" ContentType="application/vnd.openxmlformats-officedocument.presentationml.slideMaster+xml"/>
  <Override PartName="/ppt/slides/slide10.xml" ContentType="application/vnd.openxmlformats-officedocument.presentationml.slide+xml"/>
  <Override PartName="/ppt/slideMasters/slideMaster11.xml" ContentType="application/vnd.openxmlformats-officedocument.presentationml.slideMaster+xml"/>
  <Override PartName="/ppt/slides/slide11.xml" ContentType="application/vnd.openxmlformats-officedocument.presentationml.slide+xml"/>
  <Override PartName="/ppt/slideMasters/slideMaster12.xml" ContentType="application/vnd.openxmlformats-officedocument.presentationml.slideMaster+xml"/>
  <Override PartName="/ppt/slides/slide12.xml" ContentType="application/vnd.openxmlformats-officedocument.presentationml.slide+xml"/>
  <Override PartName="/ppt/slideMasters/slideMaster13.xml" ContentType="application/vnd.openxmlformats-officedocument.presentationml.slideMaster+xml"/>
  <Override PartName="/ppt/slides/slide13.xml" ContentType="application/vnd.openxmlformats-officedocument.presentationml.slide+xml"/>
  <Override PartName="/ppt/slideMasters/slideMaster14.xml" ContentType="application/vnd.openxmlformats-officedocument.presentationml.slideMaster+xml"/>
  <Override PartName="/ppt/slides/slide14.xml" ContentType="application/vnd.openxmlformats-officedocument.presentationml.slide+xml"/>
  <Override PartName="/ppt/slideMasters/slideMaster15.xml" ContentType="application/vnd.openxmlformats-officedocument.presentationml.slideMaster+xml"/>
  <Override PartName="/ppt/slides/slide15.xml" ContentType="application/vnd.openxmlformats-officedocument.presentationml.slide+xml"/>
  <Override PartName="/ppt/slideMasters/slideMaster16.xml" ContentType="application/vnd.openxmlformats-officedocument.presentationml.slideMaster+xml"/>
  <Override PartName="/ppt/slides/slide16.xml" ContentType="application/vnd.openxmlformats-officedocument.presentationml.slide+xml"/>
  <Override PartName="/ppt/slideMasters/slideMaster17.xml" ContentType="application/vnd.openxmlformats-officedocument.presentationml.slideMaster+xml"/>
  <Override PartName="/ppt/slides/slide17.xml" ContentType="application/vnd.openxmlformats-officedocument.presentationml.slide+xml"/>
  <Override PartName="/ppt/slideMasters/slideMaster18.xml" ContentType="application/vnd.openxmlformats-officedocument.presentationml.slideMaster+xml"/>
  <Override PartName="/ppt/slides/slide18.xml" ContentType="application/vnd.openxmlformats-officedocument.presentationml.slide+xml"/>
  <Override PartName="/ppt/slideMasters/slideMaster19.xml" ContentType="application/vnd.openxmlformats-officedocument.presentationml.slideMaster+xml"/>
  <Override PartName="/ppt/slides/slide19.xml" ContentType="application/vnd.openxmlformats-officedocument.presentationml.slide+xml"/>
  <Override PartName="/ppt/slideMasters/slideMaster20.xml" ContentType="application/vnd.openxmlformats-officedocument.presentationml.slideMaster+xml"/>
  <Override PartName="/ppt/slides/slide20.xml" ContentType="application/vnd.openxmlformats-officedocument.presentationml.slide+xml"/>
  <Override PartName="/ppt/slideMasters/slideMaster21.xml" ContentType="application/vnd.openxmlformats-officedocument.presentationml.slideMaster+xml"/>
  <Override PartName="/ppt/slides/slide21.xml" ContentType="application/vnd.openxmlformats-officedocument.presentationml.slide+xml"/>
  <Override PartName="/ppt/slideMasters/slideMaster22.xml" ContentType="application/vnd.openxmlformats-officedocument.presentationml.slideMaster+xml"/>
  <Override PartName="/ppt/slides/slide22.xml" ContentType="application/vnd.openxmlformats-officedocument.presentationml.slide+xml"/>
  <Override PartName="/ppt/slideMasters/slideMaster23.xml" ContentType="application/vnd.openxmlformats-officedocument.presentationml.slideMaster+xml"/>
  <Override PartName="/ppt/slides/slide23.xml" ContentType="application/vnd.openxmlformats-officedocument.presentationml.slide+xml"/>
  <Override PartName="/ppt/slideMasters/slideMaster24.xml" ContentType="application/vnd.openxmlformats-officedocument.presentationml.slideMaster+xml"/>
  <Override PartName="/ppt/slides/slide24.xml" ContentType="application/vnd.openxmlformats-officedocument.presentationml.slide+xml"/>
  <Override PartName="/ppt/slideMasters/slideMaster25.xml" ContentType="application/vnd.openxmlformats-officedocument.presentationml.slideMaster+xml"/>
  <Override PartName="/ppt/slides/slide25.xml" ContentType="application/vnd.openxmlformats-officedocument.presentationml.slide+xml"/>
  <Override PartName="/ppt/slideMasters/slideMaster26.xml" ContentType="application/vnd.openxmlformats-officedocument.presentationml.slideMaster+xml"/>
  <Override PartName="/ppt/slides/slide26.xml" ContentType="application/vnd.openxmlformats-officedocument.presentationml.slide+xml"/>
  <Override PartName="/ppt/slideMasters/slideMaster27.xml" ContentType="application/vnd.openxmlformats-officedocument.presentationml.slideMaster+xml"/>
  <Override PartName="/ppt/slides/slide27.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
		<Relationship Id="rId1" Type="http://schemas.openxmlformats.org/officeDocument/2006/relationships/extended-properties" Target="docProps/app.xml"/>
		<Relationship Id="rId2" Type="http://schemas.openxmlformats.org/package/2006/relationships/metadata/core-properties" Target="docProps/core.xml"/>
		<Relationship Id="rId3" Type="http://schemas.openxmlformats.org/officeDocument/2006/relationships/officeDocument" Target="ppt/presentation.xml"/>
		</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Lst>
  <p:notesMasterIdLst>
    <p:notesMasterId r:id="rId29"/>
  </p:notesMasterIdLst>
  <p:sldSz cx="18288000" cy="10287000"/>
  <p:notesSz cx="10287000" cy="18288000"/>
  <p:defaultTextStyle>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611"/>
    <p:restoredTop sz="94610"/>
  </p:normalViewPr>
  <p:slideViewPr>
    <p:cSldViewPr snapToGrid="0" snapToObjects="1">
      <p:cViewPr varScale="1">
        <p:scale>
          <a:sx n="136" d="100"/>
          <a:sy n="136" d="100"/>
        </p:scale>
        <p:origin x="216" y="31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30" Type="http://schemas.openxmlformats.org/officeDocument/2006/relationships/presProps" Target="presProps.xml"/><Relationship Id="rId31" Type="http://schemas.openxmlformats.org/officeDocument/2006/relationships/viewProps" Target="viewProps.xml"/><Relationship Id="rId32" Type="http://schemas.openxmlformats.org/officeDocument/2006/relationships/theme" Target="theme/theme1.xml"/><Relationship Id="rId33" Type="http://schemas.openxmlformats.org/officeDocument/2006/relationships/tableStyles" Target="tableStyles.xml"/></Relationships>
</file>

<file path=ppt/notesMasters/_rels/notesMaster1.xml.rels><?xml version="1.0" encoding="UTF-8" standalone="yes"?>
<Relationships xmlns="http://schemas.openxmlformats.org/package/2006/relationships">
		<Relationship Id="rId1" Type="http://schemas.openxmlformats.org/officeDocument/2006/relationships/theme" Target="../theme/theme1.xml"/>
		</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282F153-3F37-0F45-9E97-73ACFA13230C}" type="datetimeFigureOut">
              <a:rPr lang="en-US"/>
              <a:t>7/23/19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E5E9CC1-C706-0F49-92D6-E571CC5EEA8F}" type="slidenum">
              <a:rPr lang="en-US"/>
              <a:t>‹#›</a:t>
            </a:fld>
            <a:endParaRPr lang="en-US"/>
          </a:p>
        </p:txBody>
      </p:sp>
    </p:spTree>
    <p:extLst>
      <p:ext uri="{BB962C8B-B14F-4D97-AF65-F5344CB8AC3E}">
        <p14:creationId xmlns:p14="http://schemas.microsoft.com/office/powerpoint/2010/main" val="102408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xml"/>
		</Relationships>
</file>

<file path=ppt/notesSlides/_rels/notesSlide1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0.xml"/>
		</Relationships>
</file>

<file path=ppt/notesSlides/_rels/notesSlide1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1.xml"/>
		</Relationships>
</file>

<file path=ppt/notesSlides/_rels/notesSlide1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2.xml"/>
		</Relationships>
</file>

<file path=ppt/notesSlides/_rels/notesSlide1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3.xml"/>
		</Relationships>
</file>

<file path=ppt/notesSlides/_rels/notesSlide1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4.xml"/>
		</Relationships>
</file>

<file path=ppt/notesSlides/_rels/notesSlide1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5.xml"/>
		</Relationships>
</file>

<file path=ppt/notesSlides/_rels/notesSlide1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6.xml"/>
		</Relationships>
</file>

<file path=ppt/notesSlides/_rels/notesSlide1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7.xml"/>
		</Relationships>
</file>

<file path=ppt/notesSlides/_rels/notesSlide1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8.xml"/>
		</Relationships>
</file>

<file path=ppt/notesSlides/_rels/notesSlide1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19.xml"/>
		</Relationships>
</file>

<file path=ppt/notesSlides/_rels/notesSlide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xml"/>
		</Relationships>
</file>

<file path=ppt/notesSlides/_rels/notesSlide20.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0.xml"/>
		</Relationships>
</file>

<file path=ppt/notesSlides/_rels/notesSlide21.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1.xml"/>
		</Relationships>
</file>

<file path=ppt/notesSlides/_rels/notesSlide22.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2.xml"/>
		</Relationships>
</file>

<file path=ppt/notesSlides/_rels/notesSlide2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3.xml"/>
		</Relationships>
</file>

<file path=ppt/notesSlides/_rels/notesSlide2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4.xml"/>
		</Relationships>
</file>

<file path=ppt/notesSlides/_rels/notesSlide2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5.xml"/>
		</Relationships>
</file>

<file path=ppt/notesSlides/_rels/notesSlide2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6.xml"/>
		</Relationships>
</file>

<file path=ppt/notesSlides/_rels/notesSlide2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27.xml"/>
		</Relationships>
</file>

<file path=ppt/notesSlides/_rels/notesSlide3.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3.xml"/>
		</Relationships>
</file>

<file path=ppt/notesSlides/_rels/notesSlide4.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4.xml"/>
		</Relationships>
</file>

<file path=ppt/notesSlides/_rels/notesSlide5.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5.xml"/>
		</Relationships>
</file>

<file path=ppt/notesSlides/_rels/notesSlide6.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6.xml"/>
		</Relationships>
</file>

<file path=ppt/notesSlides/_rels/notesSlide7.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7.xml"/>
		</Relationships>
</file>

<file path=ppt/notesSlides/_rels/notesSlide8.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8.xml"/>
		</Relationships>
</file>

<file path=ppt/notesSlides/_rels/notesSlide9.xml.rels><?xml version="1.0" encoding="UTF-8" standalone="yes"?>
		<Relationships xmlns="http://schemas.openxmlformats.org/package/2006/relationships">
			<Relationship Id="rId1" Type="http://schemas.openxmlformats.org/officeDocument/2006/relationships/notesMaster" Target="../notesMasters/notesMaster1.xml"/>
			<Relationship Id="rId2" Type="http://schemas.openxmlformats.org/officeDocument/2006/relationships/slide" Target="../slides/slide9.xml"/>
		</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19</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20</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21</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22</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27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3</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4</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5</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6</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7</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8</a:t>
            </a:fld>
            <a:endParaRPr lang="en-US"/>
          </a:p>
        </p:txBody>
      </p:sp>
    </p:spTree>
    <p:extLst>
      <p:ext uri="{BB962C8B-B14F-4D97-AF65-F5344CB8AC3E}">
        <p14:creationId xmlns:p14="http://schemas.microsoft.com/office/powerpoint/2010/main" val="10240869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
            </a:r>
            <a:endParaRPr lang="en-US" dirty="0"/>
          </a:p>
        </p:txBody>
      </p:sp>
      <p:sp>
        <p:nvSpPr>
          <p:cNvPr id="4" name="Slide Number Placeholder 3"/>
          <p:cNvSpPr>
            <a:spLocks noGrp="1"/>
          </p:cNvSpPr>
          <p:nvPr>
            <p:ph type="sldNum" sz="quarter" idx="10"/>
          </p:nvPr>
        </p:nvSpPr>
        <p:spPr/>
        <p:txBody>
          <a:bodyPr/>
          <a:lstStyle/>
          <a:p>
            <a:fld id="{F7021451-1387-4CA6-816F-3879F97B5CBC}" type="slidenum">
              <a:rPr lang="en-US"/>
              <a:t>9</a:t>
            </a:fld>
            <a:endParaRPr lang="en-US"/>
          </a:p>
        </p:txBody>
      </p:sp>
    </p:spTree>
    <p:extLst>
      <p:ext uri="{BB962C8B-B14F-4D97-AF65-F5344CB8AC3E}">
        <p14:creationId xmlns:p14="http://schemas.microsoft.com/office/powerpoint/2010/main" val="102408699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DEFAULT">
    <p:bg>
      <p:bgRef idx="1001">
        <a:schemeClr val="bg1"/>
      </p:bgRef>
    </p:bg>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49" r:id="rId1"/>
  </p:sldLayoutIdLst>
  <p:hf sldNum="0"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image" Target="../media/image-1-1.jpeg"/><Relationship Id="rId2" Type="http://schemas.openxmlformats.org/officeDocument/2006/relationships/image" Target="../media/image-1-2.png"/><Relationship Id="rId3" Type="http://schemas.openxmlformats.org/officeDocument/2006/relationships/image" Target="../media/image-1-3.png"/><Relationship Id="rId4" Type="http://schemas.openxmlformats.org/officeDocument/2006/relationships/image" Target="../media/image-1-4.svg"/><Relationship Id="rId5" Type="http://schemas.openxmlformats.org/officeDocument/2006/relationships/slideLayout" Target="../slideLayouts/slideLayout1.xml"/><Relationship Id="rId6"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image" Target="../media/image-10-1.png"/><Relationship Id="rId2" Type="http://schemas.openxmlformats.org/officeDocument/2006/relationships/image" Target="../media/image-10-2.svg"/><Relationship Id="rId3" Type="http://schemas.openxmlformats.org/officeDocument/2006/relationships/image" Target="../media/image-10-3.png"/><Relationship Id="rId4" Type="http://schemas.openxmlformats.org/officeDocument/2006/relationships/image" Target="../media/image-10-4.png"/><Relationship Id="rId5" Type="http://schemas.openxmlformats.org/officeDocument/2006/relationships/image" Target="../media/image-10-5.png"/><Relationship Id="rId6" Type="http://schemas.openxmlformats.org/officeDocument/2006/relationships/image" Target="../media/image-10-6.png"/><Relationship Id="rId7" Type="http://schemas.openxmlformats.org/officeDocument/2006/relationships/image" Target="../media/image-10-7.png"/><Relationship Id="rId8" Type="http://schemas.openxmlformats.org/officeDocument/2006/relationships/image" Target="../media/image-10-8.svg"/><Relationship Id="rId9" Type="http://schemas.openxmlformats.org/officeDocument/2006/relationships/image" Target="../media/image-10-9.png"/><Relationship Id="rId10" Type="http://schemas.openxmlformats.org/officeDocument/2006/relationships/image" Target="../media/image-10-10.svg"/><Relationship Id="rId11" Type="http://schemas.openxmlformats.org/officeDocument/2006/relationships/slideLayout" Target="../slideLayouts/slideLayout1.xml"/><Relationship Id="rId1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image" Target="../media/image-11-1.png"/><Relationship Id="rId2" Type="http://schemas.openxmlformats.org/officeDocument/2006/relationships/image" Target="../media/image-11-2.png"/><Relationship Id="rId3" Type="http://schemas.openxmlformats.org/officeDocument/2006/relationships/image" Target="../media/image-11-3.svg"/><Relationship Id="rId4" Type="http://schemas.openxmlformats.org/officeDocument/2006/relationships/image" Target="../media/image-11-4.png"/><Relationship Id="rId5" Type="http://schemas.openxmlformats.org/officeDocument/2006/relationships/image" Target="../media/image-11-5.svg"/><Relationship Id="rId6" Type="http://schemas.openxmlformats.org/officeDocument/2006/relationships/image" Target="../media/image-11-6.png"/><Relationship Id="rId7" Type="http://schemas.openxmlformats.org/officeDocument/2006/relationships/image" Target="../media/image-11-7.jpeg"/><Relationship Id="rId8" Type="http://schemas.openxmlformats.org/officeDocument/2006/relationships/image" Target="../media/image-11-8.jpeg"/><Relationship Id="rId9" Type="http://schemas.openxmlformats.org/officeDocument/2006/relationships/image" Target="../media/image-11-9.jpeg"/><Relationship Id="rId10" Type="http://schemas.openxmlformats.org/officeDocument/2006/relationships/slideLayout" Target="../slideLayouts/slideLayout1.xml"/><Relationship Id="rId11"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image" Target="../media/image-12-1.png"/><Relationship Id="rId2" Type="http://schemas.openxmlformats.org/officeDocument/2006/relationships/image" Target="../media/image-12-2.svg"/><Relationship Id="rId3" Type="http://schemas.openxmlformats.org/officeDocument/2006/relationships/image" Target="../media/image-12-3.png"/><Relationship Id="rId4" Type="http://schemas.openxmlformats.org/officeDocument/2006/relationships/image" Target="../media/image-12-4.png"/><Relationship Id="rId5" Type="http://schemas.openxmlformats.org/officeDocument/2006/relationships/image" Target="../media/image-12-5.png"/><Relationship Id="rId6" Type="http://schemas.openxmlformats.org/officeDocument/2006/relationships/image" Target="../media/image-12-6.svg"/><Relationship Id="rId7" Type="http://schemas.openxmlformats.org/officeDocument/2006/relationships/image" Target="../media/image-12-7.png"/><Relationship Id="rId8" Type="http://schemas.openxmlformats.org/officeDocument/2006/relationships/image" Target="../media/image-12-8.png"/><Relationship Id="rId9" Type="http://schemas.openxmlformats.org/officeDocument/2006/relationships/image" Target="../media/image-12-9.svg"/><Relationship Id="rId10" Type="http://schemas.openxmlformats.org/officeDocument/2006/relationships/slideLayout" Target="../slideLayouts/slideLayout1.xml"/><Relationship Id="rId11"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image" Target="../media/image-13-1.png"/><Relationship Id="rId2" Type="http://schemas.openxmlformats.org/officeDocument/2006/relationships/image" Target="../media/image-13-2.png"/><Relationship Id="rId3" Type="http://schemas.openxmlformats.org/officeDocument/2006/relationships/image" Target="../media/image-13-3.svg"/><Relationship Id="rId4" Type="http://schemas.openxmlformats.org/officeDocument/2006/relationships/image" Target="../media/image-13-4.png"/><Relationship Id="rId5" Type="http://schemas.openxmlformats.org/officeDocument/2006/relationships/image" Target="../media/image-13-5.svg"/><Relationship Id="rId6" Type="http://schemas.openxmlformats.org/officeDocument/2006/relationships/image" Target="../media/image-13-6.jpeg"/><Relationship Id="rId7" Type="http://schemas.openxmlformats.org/officeDocument/2006/relationships/image" Target="../media/image-13-7.png"/><Relationship Id="rId8" Type="http://schemas.openxmlformats.org/officeDocument/2006/relationships/slideLayout" Target="../slideLayouts/slideLayout1.xml"/><Relationship Id="rId9"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image" Target="../media/image-14-1.png"/><Relationship Id="rId2" Type="http://schemas.openxmlformats.org/officeDocument/2006/relationships/image" Target="../media/image-14-2.svg"/><Relationship Id="rId3" Type="http://schemas.openxmlformats.org/officeDocument/2006/relationships/image" Target="../media/image-14-3.png"/><Relationship Id="rId4" Type="http://schemas.openxmlformats.org/officeDocument/2006/relationships/image" Target="../media/image-14-4.png"/><Relationship Id="rId5" Type="http://schemas.openxmlformats.org/officeDocument/2006/relationships/image" Target="../media/image-14-5.png"/><Relationship Id="rId6" Type="http://schemas.openxmlformats.org/officeDocument/2006/relationships/image" Target="../media/image-14-6.svg"/><Relationship Id="rId7" Type="http://schemas.openxmlformats.org/officeDocument/2006/relationships/image" Target="../media/image-14-7.png"/><Relationship Id="rId8" Type="http://schemas.openxmlformats.org/officeDocument/2006/relationships/image" Target="../media/image-14-8.svg"/><Relationship Id="rId9" Type="http://schemas.openxmlformats.org/officeDocument/2006/relationships/image" Target="../media/image-14-9.png"/><Relationship Id="rId10" Type="http://schemas.openxmlformats.org/officeDocument/2006/relationships/slideLayout" Target="../slideLayouts/slideLayout1.xml"/><Relationship Id="rId11"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image" Target="../media/image-15-1.png"/><Relationship Id="rId2" Type="http://schemas.openxmlformats.org/officeDocument/2006/relationships/image" Target="../media/image-15-2.png"/><Relationship Id="rId3" Type="http://schemas.openxmlformats.org/officeDocument/2006/relationships/image" Target="../media/image-15-3.svg"/><Relationship Id="rId4" Type="http://schemas.openxmlformats.org/officeDocument/2006/relationships/image" Target="../media/image-15-4.png"/><Relationship Id="rId5" Type="http://schemas.openxmlformats.org/officeDocument/2006/relationships/image" Target="../media/image-15-5.svg"/><Relationship Id="rId6" Type="http://schemas.openxmlformats.org/officeDocument/2006/relationships/image" Target="../media/image-15-6.png"/><Relationship Id="rId7" Type="http://schemas.openxmlformats.org/officeDocument/2006/relationships/image" Target="../media/image-15-7.jpeg"/><Relationship Id="rId8" Type="http://schemas.openxmlformats.org/officeDocument/2006/relationships/image" Target="../media/image-15-8.jpeg"/><Relationship Id="rId9" Type="http://schemas.openxmlformats.org/officeDocument/2006/relationships/image" Target="../media/image-15-9.jpeg"/><Relationship Id="rId10" Type="http://schemas.openxmlformats.org/officeDocument/2006/relationships/slideLayout" Target="../slideLayouts/slideLayout1.xml"/><Relationship Id="rId11"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image" Target="../media/image-16-1.png"/><Relationship Id="rId2" Type="http://schemas.openxmlformats.org/officeDocument/2006/relationships/image" Target="../media/image-16-2.svg"/><Relationship Id="rId3" Type="http://schemas.openxmlformats.org/officeDocument/2006/relationships/image" Target="../media/image-16-3.png"/><Relationship Id="rId4" Type="http://schemas.openxmlformats.org/officeDocument/2006/relationships/image" Target="../media/image-16-4.png"/><Relationship Id="rId5" Type="http://schemas.openxmlformats.org/officeDocument/2006/relationships/image" Target="../media/image-16-5.png"/><Relationship Id="rId6" Type="http://schemas.openxmlformats.org/officeDocument/2006/relationships/image" Target="../media/image-16-6.svg"/><Relationship Id="rId7" Type="http://schemas.openxmlformats.org/officeDocument/2006/relationships/image" Target="../media/image-16-7.png"/><Relationship Id="rId8" Type="http://schemas.openxmlformats.org/officeDocument/2006/relationships/image" Target="../media/image-16-8.png"/><Relationship Id="rId9" Type="http://schemas.openxmlformats.org/officeDocument/2006/relationships/image" Target="../media/image-16-9.svg"/><Relationship Id="rId10" Type="http://schemas.openxmlformats.org/officeDocument/2006/relationships/slideLayout" Target="../slideLayouts/slideLayout1.xml"/><Relationship Id="rId11"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image" Target="../media/image-17-1.png"/><Relationship Id="rId2" Type="http://schemas.openxmlformats.org/officeDocument/2006/relationships/image" Target="../media/image-17-2.png"/><Relationship Id="rId3" Type="http://schemas.openxmlformats.org/officeDocument/2006/relationships/image" Target="../media/image-17-3.svg"/><Relationship Id="rId4" Type="http://schemas.openxmlformats.org/officeDocument/2006/relationships/image" Target="../media/image-17-4.png"/><Relationship Id="rId5" Type="http://schemas.openxmlformats.org/officeDocument/2006/relationships/image" Target="../media/image-17-5.svg"/><Relationship Id="rId6" Type="http://schemas.openxmlformats.org/officeDocument/2006/relationships/image" Target="../media/image-17-6.png"/><Relationship Id="rId7" Type="http://schemas.openxmlformats.org/officeDocument/2006/relationships/image" Target="../media/image-17-7.jpeg"/><Relationship Id="rId8" Type="http://schemas.openxmlformats.org/officeDocument/2006/relationships/image" Target="../media/image-17-8.jpeg"/><Relationship Id="rId9" Type="http://schemas.openxmlformats.org/officeDocument/2006/relationships/image" Target="../media/image-17-9.jpeg"/><Relationship Id="rId10" Type="http://schemas.openxmlformats.org/officeDocument/2006/relationships/image" Target="../media/image-17-10.jpeg"/><Relationship Id="rId11" Type="http://schemas.openxmlformats.org/officeDocument/2006/relationships/slideLayout" Target="../slideLayouts/slideLayout1.xml"/><Relationship Id="rId1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image" Target="../media/image-18-1.png"/><Relationship Id="rId2" Type="http://schemas.openxmlformats.org/officeDocument/2006/relationships/image" Target="../media/image-18-2.svg"/><Relationship Id="rId3" Type="http://schemas.openxmlformats.org/officeDocument/2006/relationships/image" Target="../media/image-18-3.png"/><Relationship Id="rId4" Type="http://schemas.openxmlformats.org/officeDocument/2006/relationships/image" Target="../media/image-18-4.png"/><Relationship Id="rId5" Type="http://schemas.openxmlformats.org/officeDocument/2006/relationships/image" Target="../media/image-18-5.png"/><Relationship Id="rId6" Type="http://schemas.openxmlformats.org/officeDocument/2006/relationships/image" Target="../media/image-18-6.svg"/><Relationship Id="rId7" Type="http://schemas.openxmlformats.org/officeDocument/2006/relationships/image" Target="../media/image-18-7.png"/><Relationship Id="rId8" Type="http://schemas.openxmlformats.org/officeDocument/2006/relationships/image" Target="../media/image-18-8.png"/><Relationship Id="rId9" Type="http://schemas.openxmlformats.org/officeDocument/2006/relationships/image" Target="../media/image-18-9.svg"/><Relationship Id="rId10" Type="http://schemas.openxmlformats.org/officeDocument/2006/relationships/slideLayout" Target="../slideLayouts/slideLayout1.xml"/><Relationship Id="rId11"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image" Target="../media/image-19-1.png"/><Relationship Id="rId2" Type="http://schemas.openxmlformats.org/officeDocument/2006/relationships/image" Target="../media/image-19-2.png"/><Relationship Id="rId3" Type="http://schemas.openxmlformats.org/officeDocument/2006/relationships/image" Target="../media/image-19-3.svg"/><Relationship Id="rId4" Type="http://schemas.openxmlformats.org/officeDocument/2006/relationships/image" Target="../media/image-19-4.png"/><Relationship Id="rId5" Type="http://schemas.openxmlformats.org/officeDocument/2006/relationships/image" Target="../media/image-19-5.svg"/><Relationship Id="rId6" Type="http://schemas.openxmlformats.org/officeDocument/2006/relationships/image" Target="../media/image-19-6.jpeg"/><Relationship Id="rId7" Type="http://schemas.openxmlformats.org/officeDocument/2006/relationships/image" Target="../media/image-19-7.jpeg"/><Relationship Id="rId8" Type="http://schemas.openxmlformats.org/officeDocument/2006/relationships/image" Target="../media/image-19-8.png"/><Relationship Id="rId9" Type="http://schemas.openxmlformats.org/officeDocument/2006/relationships/slideLayout" Target="../slideLayouts/slideLayout1.xml"/><Relationship Id="rId10"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image" Target="../media/image-2-1.png"/><Relationship Id="rId2" Type="http://schemas.openxmlformats.org/officeDocument/2006/relationships/image" Target="../media/image-2-2.svg"/><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svg"/><Relationship Id="rId7" Type="http://schemas.openxmlformats.org/officeDocument/2006/relationships/image" Target="../media/image-2-7.png"/><Relationship Id="rId8" Type="http://schemas.openxmlformats.org/officeDocument/2006/relationships/image" Target="../media/image-2-8.png"/><Relationship Id="rId9" Type="http://schemas.openxmlformats.org/officeDocument/2006/relationships/image" Target="../media/image-2-9.svg"/><Relationship Id="rId10" Type="http://schemas.openxmlformats.org/officeDocument/2006/relationships/slideLayout" Target="../slideLayouts/slideLayout1.xml"/><Relationship Id="rId11"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image" Target="../media/image-20-1.png"/><Relationship Id="rId2" Type="http://schemas.openxmlformats.org/officeDocument/2006/relationships/image" Target="../media/image-20-2.svg"/><Relationship Id="rId3" Type="http://schemas.openxmlformats.org/officeDocument/2006/relationships/image" Target="../media/image-20-3.png"/><Relationship Id="rId4" Type="http://schemas.openxmlformats.org/officeDocument/2006/relationships/image" Target="../media/image-20-4.png"/><Relationship Id="rId5" Type="http://schemas.openxmlformats.org/officeDocument/2006/relationships/image" Target="../media/image-20-5.png"/><Relationship Id="rId6" Type="http://schemas.openxmlformats.org/officeDocument/2006/relationships/image" Target="../media/image-20-6.svg"/><Relationship Id="rId7" Type="http://schemas.openxmlformats.org/officeDocument/2006/relationships/image" Target="../media/image-20-7.png"/><Relationship Id="rId8" Type="http://schemas.openxmlformats.org/officeDocument/2006/relationships/image" Target="../media/image-20-8.png"/><Relationship Id="rId9" Type="http://schemas.openxmlformats.org/officeDocument/2006/relationships/image" Target="../media/image-20-9.svg"/><Relationship Id="rId10" Type="http://schemas.openxmlformats.org/officeDocument/2006/relationships/slideLayout" Target="../slideLayouts/slideLayout1.xml"/><Relationship Id="rId11"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image" Target="../media/image-21-1.png"/><Relationship Id="rId2" Type="http://schemas.openxmlformats.org/officeDocument/2006/relationships/image" Target="../media/image-21-2.png"/><Relationship Id="rId3" Type="http://schemas.openxmlformats.org/officeDocument/2006/relationships/image" Target="../media/image-21-3.svg"/><Relationship Id="rId4" Type="http://schemas.openxmlformats.org/officeDocument/2006/relationships/image" Target="../media/image-21-4.png"/><Relationship Id="rId5" Type="http://schemas.openxmlformats.org/officeDocument/2006/relationships/image" Target="../media/image-21-5.svg"/><Relationship Id="rId6" Type="http://schemas.openxmlformats.org/officeDocument/2006/relationships/image" Target="../media/image-21-6.jpeg"/><Relationship Id="rId7" Type="http://schemas.openxmlformats.org/officeDocument/2006/relationships/image" Target="../media/image-21-7.jpeg"/><Relationship Id="rId8" Type="http://schemas.openxmlformats.org/officeDocument/2006/relationships/image" Target="../media/image-21-8.jpeg"/><Relationship Id="rId9" Type="http://schemas.openxmlformats.org/officeDocument/2006/relationships/image" Target="../media/image-21-9.jpeg"/><Relationship Id="rId10" Type="http://schemas.openxmlformats.org/officeDocument/2006/relationships/image" Target="../media/image-21-10.png"/><Relationship Id="rId11" Type="http://schemas.openxmlformats.org/officeDocument/2006/relationships/slideLayout" Target="../slideLayouts/slideLayout1.xml"/><Relationship Id="rId1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image" Target="../media/image-22-1.png"/><Relationship Id="rId2" Type="http://schemas.openxmlformats.org/officeDocument/2006/relationships/image" Target="../media/image-22-2.svg"/><Relationship Id="rId3" Type="http://schemas.openxmlformats.org/officeDocument/2006/relationships/image" Target="../media/image-22-3.png"/><Relationship Id="rId4" Type="http://schemas.openxmlformats.org/officeDocument/2006/relationships/image" Target="../media/image-22-4.png"/><Relationship Id="rId5" Type="http://schemas.openxmlformats.org/officeDocument/2006/relationships/image" Target="../media/image-22-5.svg"/><Relationship Id="rId6" Type="http://schemas.openxmlformats.org/officeDocument/2006/relationships/image" Target="../media/image-22-6.png"/><Relationship Id="rId7" Type="http://schemas.openxmlformats.org/officeDocument/2006/relationships/image" Target="../media/image-22-7.png"/><Relationship Id="rId8" Type="http://schemas.openxmlformats.org/officeDocument/2006/relationships/image" Target="../media/image-22-8.svg"/><Relationship Id="rId9" Type="http://schemas.openxmlformats.org/officeDocument/2006/relationships/image" Target="../media/image-22-9.png"/><Relationship Id="rId10" Type="http://schemas.openxmlformats.org/officeDocument/2006/relationships/slideLayout" Target="../slideLayouts/slideLayout1.xml"/><Relationship Id="rId11"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image" Target="../media/image-23-1.png"/><Relationship Id="rId2" Type="http://schemas.openxmlformats.org/officeDocument/2006/relationships/image" Target="../media/image-23-2.png"/><Relationship Id="rId3" Type="http://schemas.openxmlformats.org/officeDocument/2006/relationships/image" Target="../media/image-23-3.svg"/><Relationship Id="rId4" Type="http://schemas.openxmlformats.org/officeDocument/2006/relationships/image" Target="../media/image-23-4.png"/><Relationship Id="rId5" Type="http://schemas.openxmlformats.org/officeDocument/2006/relationships/image" Target="../media/image-23-5.svg"/><Relationship Id="rId6" Type="http://schemas.openxmlformats.org/officeDocument/2006/relationships/image" Target="../media/image-23-6.jpeg"/><Relationship Id="rId7" Type="http://schemas.openxmlformats.org/officeDocument/2006/relationships/image" Target="../media/image-23-7.jpeg"/><Relationship Id="rId8" Type="http://schemas.openxmlformats.org/officeDocument/2006/relationships/image" Target="../media/image-23-8.jpeg"/><Relationship Id="rId9" Type="http://schemas.openxmlformats.org/officeDocument/2006/relationships/image" Target="../media/image-23-9.jpeg"/><Relationship Id="rId10" Type="http://schemas.openxmlformats.org/officeDocument/2006/relationships/image" Target="../media/image-23-10.jpeg"/><Relationship Id="rId11" Type="http://schemas.openxmlformats.org/officeDocument/2006/relationships/image" Target="../media/image-23-11.png"/><Relationship Id="rId12" Type="http://schemas.openxmlformats.org/officeDocument/2006/relationships/slideLayout" Target="../slideLayouts/slideLayout1.xml"/><Relationship Id="rId13"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image" Target="../media/image-24-1.png"/><Relationship Id="rId2" Type="http://schemas.openxmlformats.org/officeDocument/2006/relationships/image" Target="../media/image-24-2.svg"/><Relationship Id="rId3" Type="http://schemas.openxmlformats.org/officeDocument/2006/relationships/image" Target="../media/image-24-3.png"/><Relationship Id="rId4" Type="http://schemas.openxmlformats.org/officeDocument/2006/relationships/image" Target="../media/image-24-4.png"/><Relationship Id="rId5" Type="http://schemas.openxmlformats.org/officeDocument/2006/relationships/image" Target="../media/image-24-5.png"/><Relationship Id="rId6" Type="http://schemas.openxmlformats.org/officeDocument/2006/relationships/image" Target="../media/image-24-6.svg"/><Relationship Id="rId7" Type="http://schemas.openxmlformats.org/officeDocument/2006/relationships/image" Target="../media/image-24-7.png"/><Relationship Id="rId8" Type="http://schemas.openxmlformats.org/officeDocument/2006/relationships/slideLayout" Target="../slideLayouts/slideLayout1.xml"/><Relationship Id="rId9"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image" Target="../media/image-25-1.png"/><Relationship Id="rId2" Type="http://schemas.openxmlformats.org/officeDocument/2006/relationships/image" Target="../media/image-25-2.svg"/><Relationship Id="rId3" Type="http://schemas.openxmlformats.org/officeDocument/2006/relationships/image" Target="../media/image-25-3.png"/><Relationship Id="rId4" Type="http://schemas.openxmlformats.org/officeDocument/2006/relationships/image" Target="../media/image-25-4.png"/><Relationship Id="rId5" Type="http://schemas.openxmlformats.org/officeDocument/2006/relationships/image" Target="../media/image-25-5.png"/><Relationship Id="rId6" Type="http://schemas.openxmlformats.org/officeDocument/2006/relationships/image" Target="../media/image-25-6.svg"/><Relationship Id="rId7" Type="http://schemas.openxmlformats.org/officeDocument/2006/relationships/image" Target="../media/image-25-7.jpeg"/><Relationship Id="rId8" Type="http://schemas.openxmlformats.org/officeDocument/2006/relationships/image" Target="../media/image-25-8.jpeg"/><Relationship Id="rId9" Type="http://schemas.openxmlformats.org/officeDocument/2006/relationships/slideLayout" Target="../slideLayouts/slideLayout1.xml"/><Relationship Id="rId10"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image" Target="../media/image-26-1.png"/><Relationship Id="rId2" Type="http://schemas.openxmlformats.org/officeDocument/2006/relationships/image" Target="../media/image-26-2.svg"/><Relationship Id="rId3" Type="http://schemas.openxmlformats.org/officeDocument/2006/relationships/image" Target="../media/image-26-3.png"/><Relationship Id="rId4" Type="http://schemas.openxmlformats.org/officeDocument/2006/relationships/image" Target="../media/image-26-4.png"/><Relationship Id="rId5" Type="http://schemas.openxmlformats.org/officeDocument/2006/relationships/image" Target="../media/image-26-5.png"/><Relationship Id="rId6" Type="http://schemas.openxmlformats.org/officeDocument/2006/relationships/image" Target="../media/image-26-6.svg"/><Relationship Id="rId7" Type="http://schemas.openxmlformats.org/officeDocument/2006/relationships/image" Target="../media/image-26-7.png"/><Relationship Id="rId8" Type="http://schemas.openxmlformats.org/officeDocument/2006/relationships/slideLayout" Target="../slideLayouts/slideLayout1.xml"/><Relationship Id="rId9"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1" Type="http://schemas.openxmlformats.org/officeDocument/2006/relationships/image" Target="../media/image-27-1.jpeg"/><Relationship Id="rId2" Type="http://schemas.openxmlformats.org/officeDocument/2006/relationships/image" Target="../media/image-27-2.png"/><Relationship Id="rId3" Type="http://schemas.openxmlformats.org/officeDocument/2006/relationships/image" Target="../media/image-27-3.png"/><Relationship Id="rId4" Type="http://schemas.openxmlformats.org/officeDocument/2006/relationships/image" Target="../media/image-27-4.svg"/><Relationship Id="rId5" Type="http://schemas.openxmlformats.org/officeDocument/2006/relationships/image" Target="../media/image-27-5.png"/><Relationship Id="rId6" Type="http://schemas.openxmlformats.org/officeDocument/2006/relationships/image" Target="../media/image-27-6.svg"/><Relationship Id="rId7" Type="http://schemas.openxmlformats.org/officeDocument/2006/relationships/image" Target="../media/image-27-7.png"/><Relationship Id="rId8" Type="http://schemas.openxmlformats.org/officeDocument/2006/relationships/image" Target="../media/image-27-8.svg"/><Relationship Id="rId9" Type="http://schemas.openxmlformats.org/officeDocument/2006/relationships/image" Target="../media/image-27-9.png"/><Relationship Id="rId10" Type="http://schemas.openxmlformats.org/officeDocument/2006/relationships/image" Target="../media/image-27-10.svg"/><Relationship Id="rId11" Type="http://schemas.openxmlformats.org/officeDocument/2006/relationships/image" Target="../media/image-27-11.png"/><Relationship Id="rId12" Type="http://schemas.openxmlformats.org/officeDocument/2006/relationships/image" Target="../media/image-27-12.svg"/><Relationship Id="rId13" Type="http://schemas.openxmlformats.org/officeDocument/2006/relationships/image" Target="../media/image-27-13.png"/><Relationship Id="rId14" Type="http://schemas.openxmlformats.org/officeDocument/2006/relationships/image" Target="../media/image-27-14.svg"/><Relationship Id="rId15" Type="http://schemas.openxmlformats.org/officeDocument/2006/relationships/image" Target="../media/image-27-15.png"/><Relationship Id="rId16" Type="http://schemas.openxmlformats.org/officeDocument/2006/relationships/image" Target="../media/image-27-16.svg"/><Relationship Id="rId17" Type="http://schemas.openxmlformats.org/officeDocument/2006/relationships/image" Target="../media/image-27-17.png"/><Relationship Id="rId18" Type="http://schemas.openxmlformats.org/officeDocument/2006/relationships/image" Target="../media/image-27-18.svg"/><Relationship Id="rId19" Type="http://schemas.openxmlformats.org/officeDocument/2006/relationships/image" Target="../media/image-27-19.png"/><Relationship Id="rId20" Type="http://schemas.openxmlformats.org/officeDocument/2006/relationships/image" Target="../media/image-27-20.svg"/><Relationship Id="rId21" Type="http://schemas.openxmlformats.org/officeDocument/2006/relationships/slideLayout" Target="../slideLayouts/slideLayout1.xml"/><Relationship Id="rId22" Type="http://schemas.openxmlformats.org/officeDocument/2006/relationships/notesSlide" Target="../notesSlides/notesSlide27.xml"/></Relationships>
</file>

<file path=ppt/slides/_rels/slide3.xml.rels><?xml version="1.0" encoding="UTF-8" standalone="yes"?>
<Relationships xmlns="http://schemas.openxmlformats.org/package/2006/relationships"><Relationship Id="rId1" Type="http://schemas.openxmlformats.org/officeDocument/2006/relationships/image" Target="../media/image-3-1.png"/><Relationship Id="rId2" Type="http://schemas.openxmlformats.org/officeDocument/2006/relationships/image" Target="../media/image-3-2.png"/><Relationship Id="rId3" Type="http://schemas.openxmlformats.org/officeDocument/2006/relationships/image" Target="../media/image-3-3.svg"/><Relationship Id="rId4" Type="http://schemas.openxmlformats.org/officeDocument/2006/relationships/image" Target="../media/image-3-4.png"/><Relationship Id="rId5" Type="http://schemas.openxmlformats.org/officeDocument/2006/relationships/image" Target="../media/image-3-5.sv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jpeg"/><Relationship Id="rId9" Type="http://schemas.openxmlformats.org/officeDocument/2006/relationships/image" Target="../media/image-3-9.jpeg"/><Relationship Id="rId10" Type="http://schemas.openxmlformats.org/officeDocument/2006/relationships/image" Target="../media/image-3-10.jpeg"/><Relationship Id="rId11" Type="http://schemas.openxmlformats.org/officeDocument/2006/relationships/image" Target="../media/image-3-11.png"/><Relationship Id="rId12" Type="http://schemas.openxmlformats.org/officeDocument/2006/relationships/slideLayout" Target="../slideLayouts/slideLayout1.xml"/><Relationship Id="rId13"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image" Target="../media/image-4-1.png"/><Relationship Id="rId2" Type="http://schemas.openxmlformats.org/officeDocument/2006/relationships/image" Target="../media/image-4-2.svg"/><Relationship Id="rId3" Type="http://schemas.openxmlformats.org/officeDocument/2006/relationships/image" Target="../media/image-4-3.png"/><Relationship Id="rId4" Type="http://schemas.openxmlformats.org/officeDocument/2006/relationships/image" Target="../media/image-4-4.png"/><Relationship Id="rId5" Type="http://schemas.openxmlformats.org/officeDocument/2006/relationships/image" Target="../media/image-4-5.png"/><Relationship Id="rId6" Type="http://schemas.openxmlformats.org/officeDocument/2006/relationships/image" Target="../media/image-4-6.svg"/><Relationship Id="rId7" Type="http://schemas.openxmlformats.org/officeDocument/2006/relationships/image" Target="../media/image-4-7.png"/><Relationship Id="rId8" Type="http://schemas.openxmlformats.org/officeDocument/2006/relationships/image" Target="../media/image-4-8.png"/><Relationship Id="rId9" Type="http://schemas.openxmlformats.org/officeDocument/2006/relationships/image" Target="../media/image-4-9.svg"/><Relationship Id="rId10" Type="http://schemas.openxmlformats.org/officeDocument/2006/relationships/slideLayout" Target="../slideLayouts/slideLayout1.xml"/><Relationship Id="rId11"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image" Target="../media/image-5-1.png"/><Relationship Id="rId2" Type="http://schemas.openxmlformats.org/officeDocument/2006/relationships/image" Target="../media/image-5-2.png"/><Relationship Id="rId3" Type="http://schemas.openxmlformats.org/officeDocument/2006/relationships/image" Target="../media/image-5-3.svg"/><Relationship Id="rId4" Type="http://schemas.openxmlformats.org/officeDocument/2006/relationships/image" Target="../media/image-5-4.png"/><Relationship Id="rId5" Type="http://schemas.openxmlformats.org/officeDocument/2006/relationships/image" Target="../media/image-5-5.svg"/><Relationship Id="rId6" Type="http://schemas.openxmlformats.org/officeDocument/2006/relationships/image" Target="../media/image-5-6.png"/><Relationship Id="rId7" Type="http://schemas.openxmlformats.org/officeDocument/2006/relationships/image" Target="../media/image-5-7.jpeg"/><Relationship Id="rId8" Type="http://schemas.openxmlformats.org/officeDocument/2006/relationships/image" Target="../media/image-5-8.jpeg"/><Relationship Id="rId9" Type="http://schemas.openxmlformats.org/officeDocument/2006/relationships/image" Target="../media/image-5-9.jpeg"/><Relationship Id="rId10" Type="http://schemas.openxmlformats.org/officeDocument/2006/relationships/slideLayout" Target="../slideLayouts/slideLayout1.xml"/><Relationship Id="rId11"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image" Target="../media/image-6-1.png"/><Relationship Id="rId2" Type="http://schemas.openxmlformats.org/officeDocument/2006/relationships/image" Target="../media/image-6-2.svg"/><Relationship Id="rId3" Type="http://schemas.openxmlformats.org/officeDocument/2006/relationships/image" Target="../media/image-6-3.png"/><Relationship Id="rId4" Type="http://schemas.openxmlformats.org/officeDocument/2006/relationships/image" Target="../media/image-6-4.png"/><Relationship Id="rId5" Type="http://schemas.openxmlformats.org/officeDocument/2006/relationships/image" Target="../media/image-6-5.png"/><Relationship Id="rId6" Type="http://schemas.openxmlformats.org/officeDocument/2006/relationships/image" Target="../media/image-6-6.svg"/><Relationship Id="rId7" Type="http://schemas.openxmlformats.org/officeDocument/2006/relationships/image" Target="../media/image-6-7.png"/><Relationship Id="rId8" Type="http://schemas.openxmlformats.org/officeDocument/2006/relationships/image" Target="../media/image-6-8.png"/><Relationship Id="rId9" Type="http://schemas.openxmlformats.org/officeDocument/2006/relationships/image" Target="../media/image-6-9.svg"/><Relationship Id="rId10" Type="http://schemas.openxmlformats.org/officeDocument/2006/relationships/slideLayout" Target="../slideLayouts/slideLayout1.xml"/><Relationship Id="rId11"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image" Target="../media/image-7-1.png"/><Relationship Id="rId2" Type="http://schemas.openxmlformats.org/officeDocument/2006/relationships/image" Target="../media/image-7-2.png"/><Relationship Id="rId3" Type="http://schemas.openxmlformats.org/officeDocument/2006/relationships/image" Target="../media/image-7-3.svg"/><Relationship Id="rId4" Type="http://schemas.openxmlformats.org/officeDocument/2006/relationships/image" Target="../media/image-7-4.png"/><Relationship Id="rId5" Type="http://schemas.openxmlformats.org/officeDocument/2006/relationships/image" Target="../media/image-7-5.svg"/><Relationship Id="rId6" Type="http://schemas.openxmlformats.org/officeDocument/2006/relationships/image" Target="../media/image-7-6.jpeg"/><Relationship Id="rId7" Type="http://schemas.openxmlformats.org/officeDocument/2006/relationships/image" Target="../media/image-7-7.jpeg"/><Relationship Id="rId8" Type="http://schemas.openxmlformats.org/officeDocument/2006/relationships/image" Target="../media/image-7-8.jpeg"/><Relationship Id="rId9" Type="http://schemas.openxmlformats.org/officeDocument/2006/relationships/image" Target="../media/image-7-9.jpeg"/><Relationship Id="rId10" Type="http://schemas.openxmlformats.org/officeDocument/2006/relationships/image" Target="../media/image-7-10.png"/><Relationship Id="rId11" Type="http://schemas.openxmlformats.org/officeDocument/2006/relationships/slideLayout" Target="../slideLayouts/slideLayout1.xml"/><Relationship Id="rId1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image" Target="../media/image-8-1.png"/><Relationship Id="rId2" Type="http://schemas.openxmlformats.org/officeDocument/2006/relationships/image" Target="../media/image-8-2.svg"/><Relationship Id="rId3" Type="http://schemas.openxmlformats.org/officeDocument/2006/relationships/image" Target="../media/image-8-3.png"/><Relationship Id="rId4" Type="http://schemas.openxmlformats.org/officeDocument/2006/relationships/image" Target="../media/image-8-4.png"/><Relationship Id="rId5" Type="http://schemas.openxmlformats.org/officeDocument/2006/relationships/image" Target="../media/image-8-5.png"/><Relationship Id="rId6" Type="http://schemas.openxmlformats.org/officeDocument/2006/relationships/image" Target="../media/image-8-6.svg"/><Relationship Id="rId7" Type="http://schemas.openxmlformats.org/officeDocument/2006/relationships/image" Target="../media/image-8-7.png"/><Relationship Id="rId8" Type="http://schemas.openxmlformats.org/officeDocument/2006/relationships/image" Target="../media/image-8-8.png"/><Relationship Id="rId9" Type="http://schemas.openxmlformats.org/officeDocument/2006/relationships/image" Target="../media/image-8-9.svg"/><Relationship Id="rId10" Type="http://schemas.openxmlformats.org/officeDocument/2006/relationships/slideLayout" Target="../slideLayouts/slideLayout1.xml"/><Relationship Id="rId11"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image" Target="../media/image-9-1.png"/><Relationship Id="rId2" Type="http://schemas.openxmlformats.org/officeDocument/2006/relationships/image" Target="../media/image-9-2.png"/><Relationship Id="rId3" Type="http://schemas.openxmlformats.org/officeDocument/2006/relationships/image" Target="../media/image-9-3.svg"/><Relationship Id="rId4" Type="http://schemas.openxmlformats.org/officeDocument/2006/relationships/image" Target="../media/image-9-4.png"/><Relationship Id="rId5" Type="http://schemas.openxmlformats.org/officeDocument/2006/relationships/image" Target="../media/image-9-5.svg"/><Relationship Id="rId6" Type="http://schemas.openxmlformats.org/officeDocument/2006/relationships/image" Target="../media/image-9-6.jpeg"/><Relationship Id="rId7" Type="http://schemas.openxmlformats.org/officeDocument/2006/relationships/image" Target="../media/image-9-7.jpeg"/><Relationship Id="rId8" Type="http://schemas.openxmlformats.org/officeDocument/2006/relationships/image" Target="../media/image-9-8.png"/><Relationship Id="rId9" Type="http://schemas.openxmlformats.org/officeDocument/2006/relationships/image" Target="../media/image-9-9.jpeg"/><Relationship Id="rId10" Type="http://schemas.openxmlformats.org/officeDocument/2006/relationships/slideLayout" Target="../slideLayouts/slideLayout1.xml"/><Relationship Id="rId11"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Slide 1">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 descr="preencoded.png">    </p:cNvPr>
          <p:cNvPicPr>
            <a:picLocks noChangeAspect="1"/>
          </p:cNvPicPr>
          <p:nvPr/>
        </p:nvPicPr>
        <p:blipFill>
          <a:blip r:embed="rId2"/>
          <a:srcRect l="0" r="0" t="0" b="0"/>
          <a:stretch/>
        </p:blipFill>
        <p:spPr>
          <a:xfrm>
            <a:off x="0" y="0"/>
            <a:ext cx="9001125" cy="10287000"/>
          </a:xfrm>
          <a:prstGeom prst="rect">
            <a:avLst/>
          </a:prstGeom>
        </p:spPr>
      </p:pic>
      <p:pic>
        <p:nvPicPr>
          <p:cNvPr id="4" name="Group 48"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762000" y="742950"/>
            <a:ext cx="1873144" cy="224396"/>
          </a:xfrm>
          <a:prstGeom prst="rect">
            <a:avLst/>
          </a:prstGeom>
        </p:spPr>
      </p:pic>
      <p:sp>
        <p:nvSpPr>
          <p:cNvPr id="5" name="The future is water reuse"/>
          <p:cNvSpPr/>
          <p:nvPr/>
        </p:nvSpPr>
        <p:spPr>
          <a:xfrm>
            <a:off x="733425" y="9334500"/>
            <a:ext cx="2486025" cy="190500"/>
          </a:xfrm>
          <a:prstGeom prst="rect">
            <a:avLst/>
          </a:prstGeom>
          <a:noFill/>
          <a:ln/>
        </p:spPr>
        <p:txBody>
          <a:bodyPr wrap="square" lIns="0" tIns="0" rIns="0" bIns="0" rtlCol="0" anchor="t"/>
          <a:lstStyle/>
          <a:p>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h</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f</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i</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w</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a</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t</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 </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r</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u</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s</a:t>
            </a:r>
            <a:pPr algn="r" indent="0" marL="0">
              <a:lnSpc>
                <a:spcPts val="1500"/>
              </a:lnSpc>
              <a:buNone/>
            </a:pPr>
            <a:r>
              <a:rPr lang="en-US" sz="1500" spc="75" kern="0" dirty="0">
                <a:solidFill>
                  <a:srgbClr val="FFFFFF"/>
                </a:solidFill>
                <a:latin typeface="Manrope Medium" pitchFamily="34" charset="0"/>
                <a:ea typeface="Manrope Medium" pitchFamily="34" charset="-122"/>
                <a:cs typeface="Manrope Medium" pitchFamily="34" charset="-120"/>
              </a:rPr>
              <a:t>e</a:t>
            </a:r>
            <a:endParaRPr lang="en-US" sz="1500" dirty="0"/>
          </a:p>
        </p:txBody>
      </p:sp>
      <p:sp>
        <p:nvSpPr>
          <p:cNvPr id="6" name="Case studies"/>
          <p:cNvSpPr/>
          <p:nvPr/>
        </p:nvSpPr>
        <p:spPr>
          <a:xfrm>
            <a:off x="762000" y="6088577"/>
            <a:ext cx="7543800" cy="1362075"/>
          </a:xfrm>
          <a:prstGeom prst="rect">
            <a:avLst/>
          </a:prstGeom>
          <a:noFill/>
          <a:ln/>
        </p:spPr>
        <p:txBody>
          <a:bodyPr wrap="square" lIns="0" tIns="0" rIns="0" bIns="0" rtlCol="0" anchor="ctr"/>
          <a:lstStyle/>
          <a:p>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C</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a</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 </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t</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u</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d</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i</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e</a:t>
            </a:r>
            <a:pPr algn="l" indent="0" marL="0">
              <a:lnSpc>
                <a:spcPts val="10752"/>
              </a:lnSpc>
              <a:buNone/>
            </a:pPr>
            <a:r>
              <a:rPr lang="en-US" sz="9600" dirty="0">
                <a:solidFill>
                  <a:srgbClr val="FFFFFF"/>
                </a:solidFill>
                <a:latin typeface="Manrope Medium" pitchFamily="34" charset="0"/>
                <a:ea typeface="Manrope Medium" pitchFamily="34" charset="-122"/>
                <a:cs typeface="Manrope Medium" pitchFamily="34" charset="-120"/>
              </a:rPr>
              <a:t>s</a:t>
            </a:r>
            <a:endParaRPr lang="en-US" sz="9600"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name="Slide 10">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Jägala render-noshadow 1" descr="preencoded.png">    </p:cNvPr>
          <p:cNvPicPr>
            <a:picLocks noChangeAspect="1"/>
          </p:cNvPicPr>
          <p:nvPr/>
        </p:nvPicPr>
        <p:blipFill>
          <a:blip r:embed="rId3"/>
          <a:srcRect l="0" r="0" t="0" b="0"/>
          <a:stretch/>
        </p:blipFill>
        <p:spPr>
          <a:xfrm>
            <a:off x="0" y="3438525"/>
            <a:ext cx="8858250" cy="5267325"/>
          </a:xfrm>
          <a:prstGeom prst="rect">
            <a:avLst/>
          </a:prstGeom>
        </p:spPr>
      </p:pic>
      <p:pic>
        <p:nvPicPr>
          <p:cNvPr id="4" name="Rectangle 172" descr="preencoded.png">    </p:cNvPr>
          <p:cNvPicPr>
            <a:picLocks noChangeAspect="1"/>
          </p:cNvPicPr>
          <p:nvPr/>
        </p:nvPicPr>
        <p:blipFill>
          <a:blip r:embed="rId4"/>
          <a:srcRect l="0" r="0" t="0" b="0"/>
          <a:stretch/>
        </p:blipFill>
        <p:spPr>
          <a:xfrm>
            <a:off x="0" y="7439025"/>
            <a:ext cx="9096375" cy="2847975"/>
          </a:xfrm>
          <a:prstGeom prst="rect">
            <a:avLst/>
          </a:prstGeom>
        </p:spPr>
      </p:pic>
      <p:pic>
        <p:nvPicPr>
          <p:cNvPr id="5" name="Frame 1" descr="preencoded.png">    </p:cNvPr>
          <p:cNvPicPr>
            <a:picLocks noChangeAspect="1"/>
          </p:cNvPicPr>
          <p:nvPr/>
        </p:nvPicPr>
        <p:blipFill>
          <a:blip r:embed="rId5"/>
          <a:srcRect l="0" r="0" t="0" b="0"/>
          <a:stretch/>
        </p:blipFill>
        <p:spPr>
          <a:xfrm>
            <a:off x="762000" y="9334500"/>
            <a:ext cx="542925" cy="285750"/>
          </a:xfrm>
          <a:prstGeom prst="rect">
            <a:avLst/>
          </a:prstGeom>
        </p:spPr>
      </p:pic>
      <p:pic>
        <p:nvPicPr>
          <p:cNvPr id="6" name="Vector 1" descr="preencoded.png">    </p:cNvPr>
          <p:cNvPicPr>
            <a:picLocks noChangeAspect="1"/>
          </p:cNvPicPr>
          <p:nvPr/>
        </p:nvPicPr>
        <p:blipFill>
          <a:blip r:embed="rId6"/>
          <a:srcRect l="0" r="0" t="0" b="0"/>
          <a:stretch/>
        </p:blipFill>
        <p:spPr>
          <a:xfrm>
            <a:off x="3571875" y="990600"/>
            <a:ext cx="14716125" cy="19050"/>
          </a:xfrm>
          <a:prstGeom prst="rect">
            <a:avLst/>
          </a:prstGeom>
        </p:spPr>
      </p:pic>
      <p:pic>
        <p:nvPicPr>
          <p:cNvPr id="7" name="Group 49"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761999" y="866775"/>
            <a:ext cx="1912055" cy="258628"/>
          </a:xfrm>
          <a:prstGeom prst="rect">
            <a:avLst/>
          </a:prstGeom>
        </p:spPr>
      </p:pic>
      <p:pic>
        <p:nvPicPr>
          <p:cNvPr id="8" name="Vector" descr="preencoded.png">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17240250" y="9334500"/>
            <a:ext cx="285750" cy="285750"/>
          </a:xfrm>
          <a:prstGeom prst="rect">
            <a:avLst/>
          </a:prstGeom>
        </p:spPr>
      </p:pic>
      <p:sp>
        <p:nvSpPr>
          <p:cNvPr id="9" name="Jgala Estate"/>
          <p:cNvSpPr/>
          <p:nvPr/>
        </p:nvSpPr>
        <p:spPr>
          <a:xfrm>
            <a:off x="762000" y="1895475"/>
            <a:ext cx="58007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ä</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10"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1" name="name_09"/>
          <p:cNvSpPr/>
          <p:nvPr/>
        </p:nvSpPr>
        <p:spPr>
          <a:xfrm>
            <a:off x="904875" y="9382125"/>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9</a:t>
            </a:r>
            <a:endParaRPr lang="en-US" sz="1500" dirty="0"/>
          </a:p>
        </p:txBody>
      </p:sp>
      <p:sp>
        <p:nvSpPr>
          <p:cNvPr id="12" name="Spacedrip addresses wastewater challenges in a new housing development of 1200 people Modular 40-foot containerized systems equipped with automation and sensors Treated water can be reused for non-potable and potable applications The system treats and reu"/>
          <p:cNvSpPr/>
          <p:nvPr/>
        </p:nvSpPr>
        <p:spPr>
          <a:xfrm>
            <a:off x="10601325" y="3438525"/>
            <a:ext cx="6286500" cy="4953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name="Slide 11">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7240250" y="9334500"/>
            <a:ext cx="285750" cy="285750"/>
          </a:xfrm>
          <a:prstGeom prst="rect">
            <a:avLst/>
          </a:prstGeom>
        </p:spPr>
      </p:pic>
      <p:pic>
        <p:nvPicPr>
          <p:cNvPr id="4" name="Group 49"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1999" y="866775"/>
            <a:ext cx="1912055" cy="258628"/>
          </a:xfrm>
          <a:prstGeom prst="rect">
            <a:avLst/>
          </a:prstGeom>
        </p:spPr>
      </p:pic>
      <p:pic>
        <p:nvPicPr>
          <p:cNvPr id="5" name="Frame 1" descr="preencoded.png">    </p:cNvPr>
          <p:cNvPicPr>
            <a:picLocks noChangeAspect="1"/>
          </p:cNvPicPr>
          <p:nvPr/>
        </p:nvPicPr>
        <p:blipFill>
          <a:blip r:embed="rId6"/>
          <a:srcRect l="0" r="0" t="0" b="0"/>
          <a:stretch/>
        </p:blipFill>
        <p:spPr>
          <a:xfrm>
            <a:off x="762000" y="9334500"/>
            <a:ext cx="504825" cy="285750"/>
          </a:xfrm>
          <a:prstGeom prst="rect">
            <a:avLst/>
          </a:prstGeom>
        </p:spPr>
      </p:pic>
      <p:pic>
        <p:nvPicPr>
          <p:cNvPr id="6" name="DSCF1547 1" descr="preencoded.png">    </p:cNvPr>
          <p:cNvPicPr>
            <a:picLocks noChangeAspect="1"/>
          </p:cNvPicPr>
          <p:nvPr/>
        </p:nvPicPr>
        <p:blipFill>
          <a:blip r:embed="rId7"/>
          <a:srcRect l="0" r="0" t="0" b="0"/>
          <a:stretch/>
        </p:blipFill>
        <p:spPr>
          <a:xfrm>
            <a:off x="9906000" y="1504950"/>
            <a:ext cx="6572250" cy="3314700"/>
          </a:xfrm>
          <a:prstGeom prst="rect">
            <a:avLst/>
          </a:prstGeom>
        </p:spPr>
      </p:pic>
      <p:pic>
        <p:nvPicPr>
          <p:cNvPr id="7" name="DSCF1632 1" descr="preencoded.png">    </p:cNvPr>
          <p:cNvPicPr>
            <a:picLocks noChangeAspect="1"/>
          </p:cNvPicPr>
          <p:nvPr/>
        </p:nvPicPr>
        <p:blipFill>
          <a:blip r:embed="rId8"/>
          <a:srcRect l="0" r="0" t="0" b="0"/>
          <a:stretch/>
        </p:blipFill>
        <p:spPr>
          <a:xfrm>
            <a:off x="9906000" y="5229225"/>
            <a:ext cx="6581775" cy="4391025"/>
          </a:xfrm>
          <a:prstGeom prst="rect">
            <a:avLst/>
          </a:prstGeom>
        </p:spPr>
      </p:pic>
      <p:pic>
        <p:nvPicPr>
          <p:cNvPr id="8" name="DSCF1639 1" descr="preencoded.png">    </p:cNvPr>
          <p:cNvPicPr>
            <a:picLocks noChangeAspect="1"/>
          </p:cNvPicPr>
          <p:nvPr/>
        </p:nvPicPr>
        <p:blipFill>
          <a:blip r:embed="rId9"/>
          <a:srcRect l="0" r="0" t="0" b="0"/>
          <a:stretch/>
        </p:blipFill>
        <p:spPr>
          <a:xfrm>
            <a:off x="1447800" y="3429000"/>
            <a:ext cx="8048625" cy="5372100"/>
          </a:xfrm>
          <a:prstGeom prst="rect">
            <a:avLst/>
          </a:prstGeom>
        </p:spPr>
      </p:pic>
      <p:sp>
        <p:nvSpPr>
          <p:cNvPr id="9" name="Jgala Estate"/>
          <p:cNvSpPr/>
          <p:nvPr/>
        </p:nvSpPr>
        <p:spPr>
          <a:xfrm>
            <a:off x="762000" y="1895475"/>
            <a:ext cx="58007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ä</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10" name="name_10"/>
          <p:cNvSpPr/>
          <p:nvPr/>
        </p:nvSpPr>
        <p:spPr>
          <a:xfrm>
            <a:off x="904875" y="9382125"/>
            <a:ext cx="2476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endParaRPr lang="en-US" sz="1500"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name="Slide 12">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466725"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76300"/>
            <a:ext cx="1764090" cy="243111"/>
          </a:xfrm>
          <a:prstGeom prst="rect">
            <a:avLst/>
          </a:prstGeom>
        </p:spPr>
      </p:pic>
      <p:pic>
        <p:nvPicPr>
          <p:cNvPr id="6" name="Untitled 1" descr="preencoded.png">    </p:cNvPr>
          <p:cNvPicPr>
            <a:picLocks noChangeAspect="1"/>
          </p:cNvPicPr>
          <p:nvPr/>
        </p:nvPicPr>
        <p:blipFill>
          <a:blip r:embed="rId7"/>
          <a:srcRect l="0" r="0" t="0" b="0"/>
          <a:stretch/>
        </p:blipFill>
        <p:spPr>
          <a:xfrm>
            <a:off x="114300" y="2590800"/>
            <a:ext cx="9124950" cy="729615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Loo Pilot"/>
          <p:cNvSpPr/>
          <p:nvPr/>
        </p:nvSpPr>
        <p:spPr>
          <a:xfrm>
            <a:off x="762000" y="1895475"/>
            <a:ext cx="37433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1"/>
          <p:cNvSpPr/>
          <p:nvPr/>
        </p:nvSpPr>
        <p:spPr>
          <a:xfrm>
            <a:off x="904875" y="9382125"/>
            <a:ext cx="2095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endParaRPr lang="en-US" sz="1500" dirty="0"/>
          </a:p>
        </p:txBody>
      </p:sp>
      <p:sp>
        <p:nvSpPr>
          <p:cNvPr id="11" name="Water circulation pilot project Completely off the grid closed-loop system that circulates water in the office for 50 people Treated wastewater is reused as non-potable water for toilet flushing and potable water for drinking dishwashing etc System volume"/>
          <p:cNvSpPr/>
          <p:nvPr/>
        </p:nvSpPr>
        <p:spPr>
          <a:xfrm>
            <a:off x="10601325" y="3438525"/>
            <a:ext cx="6143625" cy="4572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endParaRPr lang="en-US" sz="1800"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name="Slide 13">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240250" y="9334500"/>
            <a:ext cx="285750" cy="285750"/>
          </a:xfrm>
          <a:prstGeom prst="rect">
            <a:avLst/>
          </a:prstGeom>
        </p:spPr>
      </p:pic>
      <p:pic>
        <p:nvPicPr>
          <p:cNvPr id="5" name="E8863E4E-6469-40FF-92DF-A224286B3F1E-11609-0000042FEC5887B8 2" descr="preencoded.png">    </p:cNvPr>
          <p:cNvPicPr>
            <a:picLocks noChangeAspect="1"/>
          </p:cNvPicPr>
          <p:nvPr/>
        </p:nvPicPr>
        <p:blipFill>
          <a:blip r:embed="rId6"/>
          <a:srcRect l="0" r="0" t="0" b="0"/>
          <a:stretch/>
        </p:blipFill>
        <p:spPr>
          <a:xfrm>
            <a:off x="5753100" y="1895475"/>
            <a:ext cx="9896475" cy="7115175"/>
          </a:xfrm>
          <a:prstGeom prst="rect">
            <a:avLst/>
          </a:prstGeom>
        </p:spPr>
      </p:pic>
      <p:pic>
        <p:nvPicPr>
          <p:cNvPr id="6" name="Frame 1" descr="preencoded.png">    </p:cNvPr>
          <p:cNvPicPr>
            <a:picLocks noChangeAspect="1"/>
          </p:cNvPicPr>
          <p:nvPr/>
        </p:nvPicPr>
        <p:blipFill>
          <a:blip r:embed="rId7"/>
          <a:srcRect l="0" r="0" t="0" b="0"/>
          <a:stretch/>
        </p:blipFill>
        <p:spPr>
          <a:xfrm>
            <a:off x="762000" y="9334500"/>
            <a:ext cx="495300" cy="285750"/>
          </a:xfrm>
          <a:prstGeom prst="rect">
            <a:avLst/>
          </a:prstGeom>
        </p:spPr>
      </p:pic>
      <p:sp>
        <p:nvSpPr>
          <p:cNvPr id="7" name="Loo Pilot"/>
          <p:cNvSpPr/>
          <p:nvPr/>
        </p:nvSpPr>
        <p:spPr>
          <a:xfrm>
            <a:off x="762000" y="1895475"/>
            <a:ext cx="37433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8" name="name_12"/>
          <p:cNvSpPr/>
          <p:nvPr/>
        </p:nvSpPr>
        <p:spPr>
          <a:xfrm>
            <a:off x="904875" y="9382125"/>
            <a:ext cx="2381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name="Slide 14">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495300"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76300"/>
            <a:ext cx="1764090" cy="243111"/>
          </a:xfrm>
          <a:prstGeom prst="rect">
            <a:avLst/>
          </a:prstGeom>
        </p:spPr>
      </p:pic>
      <p:pic>
        <p:nvPicPr>
          <p:cNvPr id="6" name="Vector"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7240250" y="9334500"/>
            <a:ext cx="285750" cy="285750"/>
          </a:xfrm>
          <a:prstGeom prst="rect">
            <a:avLst/>
          </a:prstGeom>
        </p:spPr>
      </p:pic>
      <p:pic>
        <p:nvPicPr>
          <p:cNvPr id="7" name="R25 1" descr="preencoded.png">    </p:cNvPr>
          <p:cNvPicPr>
            <a:picLocks noChangeAspect="1"/>
          </p:cNvPicPr>
          <p:nvPr/>
        </p:nvPicPr>
        <p:blipFill>
          <a:blip r:embed="rId9"/>
          <a:srcRect l="0" r="0" t="0" b="0"/>
          <a:stretch/>
        </p:blipFill>
        <p:spPr>
          <a:xfrm>
            <a:off x="133350" y="3362325"/>
            <a:ext cx="8829675" cy="5972175"/>
          </a:xfrm>
          <a:prstGeom prst="rect">
            <a:avLst/>
          </a:prstGeom>
        </p:spPr>
      </p:pic>
      <p:sp>
        <p:nvSpPr>
          <p:cNvPr id="8" name="Circle K"/>
          <p:cNvSpPr/>
          <p:nvPr/>
        </p:nvSpPr>
        <p:spPr>
          <a:xfrm>
            <a:off x="762000" y="1895475"/>
            <a:ext cx="327660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3"/>
          <p:cNvSpPr/>
          <p:nvPr/>
        </p:nvSpPr>
        <p:spPr>
          <a:xfrm>
            <a:off x="904875" y="9382125"/>
            <a:ext cx="2381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3</a:t>
            </a:r>
            <a:endParaRPr lang="en-US" sz="1500" dirty="0"/>
          </a:p>
        </p:txBody>
      </p:sp>
      <p:sp>
        <p:nvSpPr>
          <p:cNvPr id="11" name="The gas station had sedimentation tanks that needed weekly emptying The customer wanted to eliminate these costs by replacing them with a wastewater treatment plant The system is a compact automated wastewater treatment system using membrane bioreactor te"/>
          <p:cNvSpPr/>
          <p:nvPr/>
        </p:nvSpPr>
        <p:spPr>
          <a:xfrm>
            <a:off x="10601325" y="3438525"/>
            <a:ext cx="6143625" cy="4953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³</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name="Slide 15">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762000" y="876300"/>
            <a:ext cx="1764090" cy="243112"/>
          </a:xfrm>
          <a:prstGeom prst="rect">
            <a:avLst/>
          </a:prstGeom>
        </p:spPr>
      </p:pic>
      <p:pic>
        <p:nvPicPr>
          <p:cNvPr id="4"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240250" y="9334500"/>
            <a:ext cx="285750" cy="285750"/>
          </a:xfrm>
          <a:prstGeom prst="rect">
            <a:avLst/>
          </a:prstGeom>
        </p:spPr>
      </p:pic>
      <p:pic>
        <p:nvPicPr>
          <p:cNvPr id="5" name="Frame 1" descr="preencoded.png">    </p:cNvPr>
          <p:cNvPicPr>
            <a:picLocks noChangeAspect="1"/>
          </p:cNvPicPr>
          <p:nvPr/>
        </p:nvPicPr>
        <p:blipFill>
          <a:blip r:embed="rId6"/>
          <a:srcRect l="0" r="0" t="0" b="0"/>
          <a:stretch/>
        </p:blipFill>
        <p:spPr>
          <a:xfrm>
            <a:off x="762000" y="9334500"/>
            <a:ext cx="495300" cy="285750"/>
          </a:xfrm>
          <a:prstGeom prst="rect">
            <a:avLst/>
          </a:prstGeom>
        </p:spPr>
      </p:pic>
      <p:pic>
        <p:nvPicPr>
          <p:cNvPr id="6" name="DSCF0025" descr="preencoded.png">    </p:cNvPr>
          <p:cNvPicPr>
            <a:picLocks noChangeAspect="1"/>
          </p:cNvPicPr>
          <p:nvPr/>
        </p:nvPicPr>
        <p:blipFill>
          <a:blip r:embed="rId7"/>
          <a:srcRect l="0" r="0" t="0" b="0"/>
          <a:stretch/>
        </p:blipFill>
        <p:spPr>
          <a:xfrm>
            <a:off x="2876550" y="3676650"/>
            <a:ext cx="8029575" cy="5353050"/>
          </a:xfrm>
          <a:prstGeom prst="rect">
            <a:avLst/>
          </a:prstGeom>
        </p:spPr>
      </p:pic>
      <p:pic>
        <p:nvPicPr>
          <p:cNvPr id="7" name="DSCF0046" descr="preencoded.png">    </p:cNvPr>
          <p:cNvPicPr>
            <a:picLocks noChangeAspect="1"/>
          </p:cNvPicPr>
          <p:nvPr/>
        </p:nvPicPr>
        <p:blipFill>
          <a:blip r:embed="rId8"/>
          <a:srcRect l="0" r="0" t="0" b="0"/>
          <a:stretch/>
        </p:blipFill>
        <p:spPr>
          <a:xfrm>
            <a:off x="11391900" y="4552950"/>
            <a:ext cx="4019550" cy="4476750"/>
          </a:xfrm>
          <a:prstGeom prst="rect">
            <a:avLst/>
          </a:prstGeom>
        </p:spPr>
      </p:pic>
      <p:pic>
        <p:nvPicPr>
          <p:cNvPr id="8" name="DSCF0038" descr="preencoded.png">    </p:cNvPr>
          <p:cNvPicPr>
            <a:picLocks noChangeAspect="1"/>
          </p:cNvPicPr>
          <p:nvPr/>
        </p:nvPicPr>
        <p:blipFill>
          <a:blip r:embed="rId9"/>
          <a:srcRect l="0" r="0" t="0" b="0"/>
          <a:stretch/>
        </p:blipFill>
        <p:spPr>
          <a:xfrm>
            <a:off x="11391900" y="1685925"/>
            <a:ext cx="4019550" cy="2676525"/>
          </a:xfrm>
          <a:prstGeom prst="rect">
            <a:avLst/>
          </a:prstGeom>
        </p:spPr>
      </p:pic>
      <p:sp>
        <p:nvSpPr>
          <p:cNvPr id="9" name="Circle K"/>
          <p:cNvSpPr/>
          <p:nvPr/>
        </p:nvSpPr>
        <p:spPr>
          <a:xfrm>
            <a:off x="762000" y="1895475"/>
            <a:ext cx="327660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10" name="name_14"/>
          <p:cNvSpPr/>
          <p:nvPr/>
        </p:nvSpPr>
        <p:spPr>
          <a:xfrm>
            <a:off x="904875" y="9382125"/>
            <a:ext cx="2381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name="Slide 16">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495300"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76300"/>
            <a:ext cx="1764090" cy="243112"/>
          </a:xfrm>
          <a:prstGeom prst="rect">
            <a:avLst/>
          </a:prstGeom>
        </p:spPr>
      </p:pic>
      <p:pic>
        <p:nvPicPr>
          <p:cNvPr id="6" name="Surju RVP 1" descr="preencoded.png">    </p:cNvPr>
          <p:cNvPicPr>
            <a:picLocks noChangeAspect="1"/>
          </p:cNvPicPr>
          <p:nvPr/>
        </p:nvPicPr>
        <p:blipFill>
          <a:blip r:embed="rId7"/>
          <a:srcRect l="0" r="0" t="0" b="0"/>
          <a:stretch/>
        </p:blipFill>
        <p:spPr>
          <a:xfrm>
            <a:off x="571500" y="2438400"/>
            <a:ext cx="7515225" cy="676275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Surju village"/>
          <p:cNvSpPr/>
          <p:nvPr/>
        </p:nvSpPr>
        <p:spPr>
          <a:xfrm>
            <a:off x="762000" y="1895475"/>
            <a:ext cx="527685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5"/>
          <p:cNvSpPr/>
          <p:nvPr/>
        </p:nvSpPr>
        <p:spPr>
          <a:xfrm>
            <a:off x="904875" y="9382125"/>
            <a:ext cx="2381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5</a:t>
            </a:r>
            <a:endParaRPr lang="en-US" sz="1500" dirty="0"/>
          </a:p>
        </p:txBody>
      </p:sp>
      <p:sp>
        <p:nvSpPr>
          <p:cNvPr id="11" name="Surju village faced operational difficulties with its wastewater treatment facility needing reconstruction while preserving the existing infrastructure Difficulty in connecting to canal infrastructure Spacedrip implemented automated wastewater treatment s"/>
          <p:cNvSpPr/>
          <p:nvPr/>
        </p:nvSpPr>
        <p:spPr>
          <a:xfrm>
            <a:off x="10601325" y="3438525"/>
            <a:ext cx="6143625" cy="4953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endParaRPr lang="en-US" sz="1800"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name="Slide 17">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762000" y="876300"/>
            <a:ext cx="1764090" cy="243112"/>
          </a:xfrm>
          <a:prstGeom prst="rect">
            <a:avLst/>
          </a:prstGeom>
        </p:spPr>
      </p:pic>
      <p:pic>
        <p:nvPicPr>
          <p:cNvPr id="4"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240250" y="9334500"/>
            <a:ext cx="285750" cy="285750"/>
          </a:xfrm>
          <a:prstGeom prst="rect">
            <a:avLst/>
          </a:prstGeom>
        </p:spPr>
      </p:pic>
      <p:pic>
        <p:nvPicPr>
          <p:cNvPr id="5" name="Frame 1" descr="preencoded.png">    </p:cNvPr>
          <p:cNvPicPr>
            <a:picLocks noChangeAspect="1"/>
          </p:cNvPicPr>
          <p:nvPr/>
        </p:nvPicPr>
        <p:blipFill>
          <a:blip r:embed="rId6"/>
          <a:srcRect l="0" r="0" t="0" b="0"/>
          <a:stretch/>
        </p:blipFill>
        <p:spPr>
          <a:xfrm>
            <a:off x="762000" y="9334500"/>
            <a:ext cx="504825" cy="285750"/>
          </a:xfrm>
          <a:prstGeom prst="rect">
            <a:avLst/>
          </a:prstGeom>
        </p:spPr>
      </p:pic>
      <p:pic>
        <p:nvPicPr>
          <p:cNvPr id="6" name="DSCF9608 1" descr="preencoded.png">    </p:cNvPr>
          <p:cNvPicPr>
            <a:picLocks noChangeAspect="1"/>
          </p:cNvPicPr>
          <p:nvPr/>
        </p:nvPicPr>
        <p:blipFill>
          <a:blip r:embed="rId7"/>
          <a:srcRect l="0" r="0" t="0" b="0"/>
          <a:stretch/>
        </p:blipFill>
        <p:spPr>
          <a:xfrm>
            <a:off x="1743075" y="5295900"/>
            <a:ext cx="5381625" cy="3590925"/>
          </a:xfrm>
          <a:prstGeom prst="rect">
            <a:avLst/>
          </a:prstGeom>
        </p:spPr>
      </p:pic>
      <p:pic>
        <p:nvPicPr>
          <p:cNvPr id="7" name="1000007876 (1) 1" descr="preencoded.png">    </p:cNvPr>
          <p:cNvPicPr>
            <a:picLocks noChangeAspect="1"/>
          </p:cNvPicPr>
          <p:nvPr/>
        </p:nvPicPr>
        <p:blipFill>
          <a:blip r:embed="rId8"/>
          <a:srcRect l="0" r="0" t="0" b="0"/>
          <a:stretch/>
        </p:blipFill>
        <p:spPr>
          <a:xfrm>
            <a:off x="5848350" y="3676650"/>
            <a:ext cx="5381625" cy="3419475"/>
          </a:xfrm>
          <a:prstGeom prst="rect">
            <a:avLst/>
          </a:prstGeom>
        </p:spPr>
      </p:pic>
      <p:pic>
        <p:nvPicPr>
          <p:cNvPr id="8" name="DSCF9634 1" descr="preencoded.png">    </p:cNvPr>
          <p:cNvPicPr>
            <a:picLocks noChangeAspect="1"/>
          </p:cNvPicPr>
          <p:nvPr/>
        </p:nvPicPr>
        <p:blipFill>
          <a:blip r:embed="rId9"/>
          <a:srcRect l="0" r="0" t="0" b="0"/>
          <a:stretch/>
        </p:blipFill>
        <p:spPr>
          <a:xfrm>
            <a:off x="11791950" y="5648325"/>
            <a:ext cx="4762500" cy="3171825"/>
          </a:xfrm>
          <a:prstGeom prst="rect">
            <a:avLst/>
          </a:prstGeom>
        </p:spPr>
      </p:pic>
      <p:pic>
        <p:nvPicPr>
          <p:cNvPr id="9" name="DSCF9636 1" descr="preencoded.png">    </p:cNvPr>
          <p:cNvPicPr>
            <a:picLocks noChangeAspect="1"/>
          </p:cNvPicPr>
          <p:nvPr/>
        </p:nvPicPr>
        <p:blipFill>
          <a:blip r:embed="rId10"/>
          <a:srcRect l="0" r="0" t="0" b="0"/>
          <a:stretch/>
        </p:blipFill>
        <p:spPr>
          <a:xfrm>
            <a:off x="11791950" y="2219325"/>
            <a:ext cx="4762500" cy="3171825"/>
          </a:xfrm>
          <a:prstGeom prst="rect">
            <a:avLst/>
          </a:prstGeom>
        </p:spPr>
      </p:pic>
      <p:sp>
        <p:nvSpPr>
          <p:cNvPr id="10" name="Surju Village"/>
          <p:cNvSpPr/>
          <p:nvPr/>
        </p:nvSpPr>
        <p:spPr>
          <a:xfrm>
            <a:off x="762000" y="1895475"/>
            <a:ext cx="53435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j</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endParaRPr lang="en-US" sz="7200" dirty="0"/>
          </a:p>
        </p:txBody>
      </p:sp>
      <p:sp>
        <p:nvSpPr>
          <p:cNvPr id="11" name="name_16"/>
          <p:cNvSpPr/>
          <p:nvPr/>
        </p:nvSpPr>
        <p:spPr>
          <a:xfrm>
            <a:off x="904875" y="9382125"/>
            <a:ext cx="2476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6</a:t>
            </a:r>
            <a:endParaRPr lang="en-US" sz="1500"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name="Slide 18">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485775"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3"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38200"/>
            <a:ext cx="1419254" cy="332769"/>
          </a:xfrm>
          <a:prstGeom prst="rect">
            <a:avLst/>
          </a:prstGeom>
        </p:spPr>
      </p:pic>
      <p:pic>
        <p:nvPicPr>
          <p:cNvPr id="6" name="TF_avatud külg 1" descr="preencoded.png">    </p:cNvPr>
          <p:cNvPicPr>
            <a:picLocks noChangeAspect="1"/>
          </p:cNvPicPr>
          <p:nvPr/>
        </p:nvPicPr>
        <p:blipFill>
          <a:blip r:embed="rId7"/>
          <a:srcRect l="0" r="0" t="0" b="0"/>
          <a:stretch/>
        </p:blipFill>
        <p:spPr>
          <a:xfrm>
            <a:off x="1009650" y="3562350"/>
            <a:ext cx="6905625" cy="552450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Tactical Foodpack"/>
          <p:cNvSpPr/>
          <p:nvPr/>
        </p:nvSpPr>
        <p:spPr>
          <a:xfrm>
            <a:off x="762000" y="1895475"/>
            <a:ext cx="77819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7"/>
          <p:cNvSpPr/>
          <p:nvPr/>
        </p:nvSpPr>
        <p:spPr>
          <a:xfrm>
            <a:off x="904875" y="9382125"/>
            <a:ext cx="22860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7</a:t>
            </a:r>
            <a:endParaRPr lang="en-US" sz="1500" dirty="0"/>
          </a:p>
        </p:txBody>
      </p:sp>
      <p:sp>
        <p:nvSpPr>
          <p:cNvPr id="11" name="The Tactical Foodpack factory in Germany processes freeze-dried food Currently the ice and wastewater generated during this process are being sent to the sewage system posing environmental concerns Spacedrip implemented a 10ft containerized system treatin"/>
          <p:cNvSpPr/>
          <p:nvPr/>
        </p:nvSpPr>
        <p:spPr>
          <a:xfrm>
            <a:off x="10601325" y="3438525"/>
            <a:ext cx="6143625" cy="5715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name="Slide 19">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7240250" y="9334500"/>
            <a:ext cx="285750" cy="285750"/>
          </a:xfrm>
          <a:prstGeom prst="rect">
            <a:avLst/>
          </a:prstGeom>
        </p:spPr>
      </p:pic>
      <p:pic>
        <p:nvPicPr>
          <p:cNvPr id="4" name="Group 53"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2000" y="838200"/>
            <a:ext cx="1419254" cy="332769"/>
          </a:xfrm>
          <a:prstGeom prst="rect">
            <a:avLst/>
          </a:prstGeom>
        </p:spPr>
      </p:pic>
      <p:pic>
        <p:nvPicPr>
          <p:cNvPr id="5" name="IMG_3020 1" descr="preencoded.png">    </p:cNvPr>
          <p:cNvPicPr>
            <a:picLocks noChangeAspect="1"/>
          </p:cNvPicPr>
          <p:nvPr/>
        </p:nvPicPr>
        <p:blipFill>
          <a:blip r:embed="rId6"/>
          <a:srcRect l="0" r="0" t="0" b="0"/>
          <a:stretch/>
        </p:blipFill>
        <p:spPr>
          <a:xfrm>
            <a:off x="1714500" y="3933825"/>
            <a:ext cx="6219825" cy="4667250"/>
          </a:xfrm>
          <a:prstGeom prst="rect">
            <a:avLst/>
          </a:prstGeom>
        </p:spPr>
      </p:pic>
      <p:pic>
        <p:nvPicPr>
          <p:cNvPr id="6" name="IMG_3016 1" descr="preencoded.png">    </p:cNvPr>
          <p:cNvPicPr>
            <a:picLocks noChangeAspect="1"/>
          </p:cNvPicPr>
          <p:nvPr/>
        </p:nvPicPr>
        <p:blipFill>
          <a:blip r:embed="rId7"/>
          <a:srcRect l="0" r="0" t="0" b="0"/>
          <a:stretch/>
        </p:blipFill>
        <p:spPr>
          <a:xfrm>
            <a:off x="9925050" y="1685925"/>
            <a:ext cx="6191250" cy="6915150"/>
          </a:xfrm>
          <a:prstGeom prst="rect">
            <a:avLst/>
          </a:prstGeom>
        </p:spPr>
      </p:pic>
      <p:pic>
        <p:nvPicPr>
          <p:cNvPr id="7" name="Frame 1" descr="preencoded.png">    </p:cNvPr>
          <p:cNvPicPr>
            <a:picLocks noChangeAspect="1"/>
          </p:cNvPicPr>
          <p:nvPr/>
        </p:nvPicPr>
        <p:blipFill>
          <a:blip r:embed="rId8"/>
          <a:srcRect l="0" r="0" t="0" b="0"/>
          <a:stretch/>
        </p:blipFill>
        <p:spPr>
          <a:xfrm>
            <a:off x="762000" y="9334500"/>
            <a:ext cx="504825" cy="285750"/>
          </a:xfrm>
          <a:prstGeom prst="rect">
            <a:avLst/>
          </a:prstGeom>
        </p:spPr>
      </p:pic>
      <p:sp>
        <p:nvSpPr>
          <p:cNvPr id="8" name="Tactical Foodpack"/>
          <p:cNvSpPr/>
          <p:nvPr/>
        </p:nvSpPr>
        <p:spPr>
          <a:xfrm>
            <a:off x="762000" y="1895475"/>
            <a:ext cx="77819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name_18"/>
          <p:cNvSpPr/>
          <p:nvPr/>
        </p:nvSpPr>
        <p:spPr>
          <a:xfrm>
            <a:off x="904875" y="9382125"/>
            <a:ext cx="2476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8</a:t>
            </a:r>
            <a:endParaRPr lang="en-US" sz="1500"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name="Slide 2">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504825"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76300"/>
            <a:ext cx="1764090" cy="243111"/>
          </a:xfrm>
          <a:prstGeom prst="rect">
            <a:avLst/>
          </a:prstGeom>
        </p:spPr>
      </p:pic>
      <p:pic>
        <p:nvPicPr>
          <p:cNvPr id="6" name="puhasti-2 1" descr="preencoded.png">    </p:cNvPr>
          <p:cNvPicPr>
            <a:picLocks noChangeAspect="1"/>
          </p:cNvPicPr>
          <p:nvPr/>
        </p:nvPicPr>
        <p:blipFill>
          <a:blip r:embed="rId7"/>
          <a:srcRect l="0" r="0" t="0" b="0"/>
          <a:stretch/>
        </p:blipFill>
        <p:spPr>
          <a:xfrm>
            <a:off x="0" y="1885950"/>
            <a:ext cx="9553575" cy="840105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Adila Resort"/>
          <p:cNvSpPr/>
          <p:nvPr/>
        </p:nvSpPr>
        <p:spPr>
          <a:xfrm>
            <a:off x="762000" y="1895475"/>
            <a:ext cx="52292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1"/>
          <p:cNvSpPr/>
          <p:nvPr/>
        </p:nvSpPr>
        <p:spPr>
          <a:xfrm>
            <a:off x="904875" y="9382125"/>
            <a:ext cx="2476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endParaRPr lang="en-US" sz="1500" dirty="0"/>
          </a:p>
        </p:txBody>
      </p:sp>
      <p:sp>
        <p:nvSpPr>
          <p:cNvPr id="11" name="Adila Retreat Center is entirely off the grid and located in a delicate nature preserve with highly seasonal wastewater generation Underground wastewater treatment and reuse system for 15m3day Resort with daily wastewater volumes changing for up to 15m3da"/>
          <p:cNvSpPr/>
          <p:nvPr/>
        </p:nvSpPr>
        <p:spPr>
          <a:xfrm>
            <a:off x="10601325" y="3438525"/>
            <a:ext cx="6143625" cy="5334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endParaRPr lang="en-US" sz="1800"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name="Slide 20">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504825"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1"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76300"/>
            <a:ext cx="1764090" cy="243111"/>
          </a:xfrm>
          <a:prstGeom prst="rect">
            <a:avLst/>
          </a:prstGeom>
        </p:spPr>
      </p:pic>
      <p:pic>
        <p:nvPicPr>
          <p:cNvPr id="6" name="puhasti-2 1" descr="preencoded.png">    </p:cNvPr>
          <p:cNvPicPr>
            <a:picLocks noChangeAspect="1"/>
          </p:cNvPicPr>
          <p:nvPr/>
        </p:nvPicPr>
        <p:blipFill>
          <a:blip r:embed="rId7"/>
          <a:srcRect l="0" r="0" t="0" b="0"/>
          <a:stretch/>
        </p:blipFill>
        <p:spPr>
          <a:xfrm>
            <a:off x="0" y="2638425"/>
            <a:ext cx="8448675" cy="701040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Vasknarva Port"/>
          <p:cNvSpPr/>
          <p:nvPr/>
        </p:nvSpPr>
        <p:spPr>
          <a:xfrm>
            <a:off x="762000" y="1895475"/>
            <a:ext cx="643890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19"/>
          <p:cNvSpPr/>
          <p:nvPr/>
        </p:nvSpPr>
        <p:spPr>
          <a:xfrm>
            <a:off x="904875" y="9382125"/>
            <a:ext cx="2476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9</a:t>
            </a:r>
            <a:endParaRPr lang="en-US" sz="1500" dirty="0"/>
          </a:p>
        </p:txBody>
      </p:sp>
      <p:sp>
        <p:nvSpPr>
          <p:cNvPr id="11" name="A small harbour next to a sensitive natural environment requires high-standard wastewater treatment for its newly built harbour building We installed an MBR-based system for 30 people in an underground tank producing non-potable water for reuse in toilet"/>
          <p:cNvSpPr/>
          <p:nvPr/>
        </p:nvSpPr>
        <p:spPr>
          <a:xfrm>
            <a:off x="10601325" y="3438525"/>
            <a:ext cx="6143625" cy="3810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name="Slide 21">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240250" y="9334500"/>
            <a:ext cx="285750" cy="285750"/>
          </a:xfrm>
          <a:prstGeom prst="rect">
            <a:avLst/>
          </a:prstGeom>
        </p:spPr>
      </p:pic>
      <p:pic>
        <p:nvPicPr>
          <p:cNvPr id="5" name="DSCF2966 1" descr="preencoded.png">    </p:cNvPr>
          <p:cNvPicPr>
            <a:picLocks noChangeAspect="1"/>
          </p:cNvPicPr>
          <p:nvPr/>
        </p:nvPicPr>
        <p:blipFill>
          <a:blip r:embed="rId6"/>
          <a:srcRect l="0" r="0" t="0" b="0"/>
          <a:stretch/>
        </p:blipFill>
        <p:spPr>
          <a:xfrm>
            <a:off x="7858125" y="1666875"/>
            <a:ext cx="4848225" cy="3228975"/>
          </a:xfrm>
          <a:prstGeom prst="rect">
            <a:avLst/>
          </a:prstGeom>
        </p:spPr>
      </p:pic>
      <p:pic>
        <p:nvPicPr>
          <p:cNvPr id="6" name="DSCF2991 1" descr="preencoded.png">    </p:cNvPr>
          <p:cNvPicPr>
            <a:picLocks noChangeAspect="1"/>
          </p:cNvPicPr>
          <p:nvPr/>
        </p:nvPicPr>
        <p:blipFill>
          <a:blip r:embed="rId7"/>
          <a:srcRect l="0" r="0" t="0" b="0"/>
          <a:stretch/>
        </p:blipFill>
        <p:spPr>
          <a:xfrm>
            <a:off x="1028700" y="4295775"/>
            <a:ext cx="6572250" cy="4086225"/>
          </a:xfrm>
          <a:prstGeom prst="rect">
            <a:avLst/>
          </a:prstGeom>
        </p:spPr>
      </p:pic>
      <p:pic>
        <p:nvPicPr>
          <p:cNvPr id="7" name="DSCF3013 1" descr="preencoded.png">    </p:cNvPr>
          <p:cNvPicPr>
            <a:picLocks noChangeAspect="1"/>
          </p:cNvPicPr>
          <p:nvPr/>
        </p:nvPicPr>
        <p:blipFill>
          <a:blip r:embed="rId8"/>
          <a:srcRect l="0" r="0" t="0" b="0"/>
          <a:stretch/>
        </p:blipFill>
        <p:spPr>
          <a:xfrm>
            <a:off x="7858125" y="5133975"/>
            <a:ext cx="4848225" cy="3248025"/>
          </a:xfrm>
          <a:prstGeom prst="rect">
            <a:avLst/>
          </a:prstGeom>
        </p:spPr>
      </p:pic>
      <p:pic>
        <p:nvPicPr>
          <p:cNvPr id="8" name="DSCF2988 1" descr="preencoded.png">    </p:cNvPr>
          <p:cNvPicPr>
            <a:picLocks noChangeAspect="1"/>
          </p:cNvPicPr>
          <p:nvPr/>
        </p:nvPicPr>
        <p:blipFill>
          <a:blip r:embed="rId9"/>
          <a:srcRect l="0" r="0" t="0" b="0"/>
          <a:stretch/>
        </p:blipFill>
        <p:spPr>
          <a:xfrm>
            <a:off x="12963525" y="1666875"/>
            <a:ext cx="4333875" cy="6715125"/>
          </a:xfrm>
          <a:prstGeom prst="rect">
            <a:avLst/>
          </a:prstGeom>
        </p:spPr>
      </p:pic>
      <p:pic>
        <p:nvPicPr>
          <p:cNvPr id="9" name="Frame 1" descr="preencoded.png">    </p:cNvPr>
          <p:cNvPicPr>
            <a:picLocks noChangeAspect="1"/>
          </p:cNvPicPr>
          <p:nvPr/>
        </p:nvPicPr>
        <p:blipFill>
          <a:blip r:embed="rId10"/>
          <a:srcRect l="0" r="0" t="0" b="0"/>
          <a:stretch/>
        </p:blipFill>
        <p:spPr>
          <a:xfrm>
            <a:off x="762000" y="9334500"/>
            <a:ext cx="542925" cy="285750"/>
          </a:xfrm>
          <a:prstGeom prst="rect">
            <a:avLst/>
          </a:prstGeom>
        </p:spPr>
      </p:pic>
      <p:sp>
        <p:nvSpPr>
          <p:cNvPr id="10" name="Vasknarva Port"/>
          <p:cNvSpPr/>
          <p:nvPr/>
        </p:nvSpPr>
        <p:spPr>
          <a:xfrm>
            <a:off x="762000" y="1895475"/>
            <a:ext cx="643890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v</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11" name="name_20"/>
          <p:cNvSpPr/>
          <p:nvPr/>
        </p:nvSpPr>
        <p:spPr>
          <a:xfrm>
            <a:off x="904875" y="9382125"/>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endParaRPr lang="en-US" sz="1500"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name="Slide 22">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Vector 1" descr="preencoded.png">    </p:cNvPr>
          <p:cNvPicPr>
            <a:picLocks noChangeAspect="1"/>
          </p:cNvPicPr>
          <p:nvPr/>
        </p:nvPicPr>
        <p:blipFill>
          <a:blip r:embed="rId3"/>
          <a:srcRect l="0" r="0" t="0" b="0"/>
          <a:stretch/>
        </p:blipFill>
        <p:spPr>
          <a:xfrm>
            <a:off x="3571875" y="990600"/>
            <a:ext cx="14716125" cy="19050"/>
          </a:xfrm>
          <a:prstGeom prst="rect">
            <a:avLst/>
          </a:prstGeom>
        </p:spPr>
      </p:pic>
      <p:pic>
        <p:nvPicPr>
          <p:cNvPr id="4" name="Group 51"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2000" y="876300"/>
            <a:ext cx="1764090" cy="243111"/>
          </a:xfrm>
          <a:prstGeom prst="rect">
            <a:avLst/>
          </a:prstGeom>
        </p:spPr>
      </p:pic>
      <p:pic>
        <p:nvPicPr>
          <p:cNvPr id="5" name="R25 1" descr="preencoded.png">    </p:cNvPr>
          <p:cNvPicPr>
            <a:picLocks noChangeAspect="1"/>
          </p:cNvPicPr>
          <p:nvPr/>
        </p:nvPicPr>
        <p:blipFill>
          <a:blip r:embed="rId6"/>
          <a:srcRect l="0" r="0" t="0" b="0"/>
          <a:stretch/>
        </p:blipFill>
        <p:spPr>
          <a:xfrm>
            <a:off x="95250" y="2438400"/>
            <a:ext cx="8467725" cy="6781800"/>
          </a:xfrm>
          <a:prstGeom prst="rect">
            <a:avLst/>
          </a:prstGeom>
        </p:spPr>
      </p:pic>
      <p:pic>
        <p:nvPicPr>
          <p:cNvPr id="6" name="Vector"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17240250" y="9334500"/>
            <a:ext cx="285750" cy="285750"/>
          </a:xfrm>
          <a:prstGeom prst="rect">
            <a:avLst/>
          </a:prstGeom>
        </p:spPr>
      </p:pic>
      <p:pic>
        <p:nvPicPr>
          <p:cNvPr id="7" name="Frame 1" descr="preencoded.png">    </p:cNvPr>
          <p:cNvPicPr>
            <a:picLocks noChangeAspect="1"/>
          </p:cNvPicPr>
          <p:nvPr/>
        </p:nvPicPr>
        <p:blipFill>
          <a:blip r:embed="rId9"/>
          <a:srcRect l="0" r="0" t="0" b="0"/>
          <a:stretch/>
        </p:blipFill>
        <p:spPr>
          <a:xfrm>
            <a:off x="762000" y="9334500"/>
            <a:ext cx="495300" cy="285750"/>
          </a:xfrm>
          <a:prstGeom prst="rect">
            <a:avLst/>
          </a:prstGeom>
        </p:spPr>
      </p:pic>
      <p:sp>
        <p:nvSpPr>
          <p:cNvPr id="8" name="Naissaare Port"/>
          <p:cNvSpPr/>
          <p:nvPr/>
        </p:nvSpPr>
        <p:spPr>
          <a:xfrm>
            <a:off x="762000" y="1895475"/>
            <a:ext cx="632460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An island harbour requires high-standard wastewater treatment and water reuse to minimize water demand treating wastewater for 30 people and ships An MBR-based system in a single underground tank was installed treating harbour and ship wastewater to produ"/>
          <p:cNvSpPr/>
          <p:nvPr/>
        </p:nvSpPr>
        <p:spPr>
          <a:xfrm>
            <a:off x="10601325" y="3438525"/>
            <a:ext cx="6143625" cy="4572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endParaRPr lang="en-US" sz="1800" dirty="0"/>
          </a:p>
        </p:txBody>
      </p:sp>
      <p:sp>
        <p:nvSpPr>
          <p:cNvPr id="11" name="name_21"/>
          <p:cNvSpPr/>
          <p:nvPr/>
        </p:nvSpPr>
        <p:spPr>
          <a:xfrm>
            <a:off x="904875" y="9382125"/>
            <a:ext cx="2381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1</a:t>
            </a:r>
            <a:endParaRPr lang="en-US" sz="1500"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name="Slide 23">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240250" y="9334500"/>
            <a:ext cx="285750" cy="285750"/>
          </a:xfrm>
          <a:prstGeom prst="rect">
            <a:avLst/>
          </a:prstGeom>
        </p:spPr>
      </p:pic>
      <p:pic>
        <p:nvPicPr>
          <p:cNvPr id="5" name="DSCF4204 1" descr="preencoded.png">    </p:cNvPr>
          <p:cNvPicPr>
            <a:picLocks noChangeAspect="1"/>
          </p:cNvPicPr>
          <p:nvPr/>
        </p:nvPicPr>
        <p:blipFill>
          <a:blip r:embed="rId6"/>
          <a:srcRect l="0" r="0" t="0" b="0"/>
          <a:stretch/>
        </p:blipFill>
        <p:spPr>
          <a:xfrm>
            <a:off x="8248650" y="1895475"/>
            <a:ext cx="3400425" cy="2266950"/>
          </a:xfrm>
          <a:prstGeom prst="rect">
            <a:avLst/>
          </a:prstGeom>
        </p:spPr>
      </p:pic>
      <p:pic>
        <p:nvPicPr>
          <p:cNvPr id="6" name="DSCF4202 1" descr="preencoded.png">    </p:cNvPr>
          <p:cNvPicPr>
            <a:picLocks noChangeAspect="1"/>
          </p:cNvPicPr>
          <p:nvPr/>
        </p:nvPicPr>
        <p:blipFill>
          <a:blip r:embed="rId7"/>
          <a:srcRect l="0" r="0" t="0" b="0"/>
          <a:stretch/>
        </p:blipFill>
        <p:spPr>
          <a:xfrm>
            <a:off x="8248650" y="6696075"/>
            <a:ext cx="3400425" cy="2276475"/>
          </a:xfrm>
          <a:prstGeom prst="rect">
            <a:avLst/>
          </a:prstGeom>
        </p:spPr>
      </p:pic>
      <p:pic>
        <p:nvPicPr>
          <p:cNvPr id="7" name="DSCF4183 1" descr="preencoded.png">    </p:cNvPr>
          <p:cNvPicPr>
            <a:picLocks noChangeAspect="1"/>
          </p:cNvPicPr>
          <p:nvPr/>
        </p:nvPicPr>
        <p:blipFill>
          <a:blip r:embed="rId8"/>
          <a:srcRect l="0" r="0" t="0" b="0"/>
          <a:stretch/>
        </p:blipFill>
        <p:spPr>
          <a:xfrm>
            <a:off x="8248650" y="4286250"/>
            <a:ext cx="3400425" cy="2286000"/>
          </a:xfrm>
          <a:prstGeom prst="rect">
            <a:avLst/>
          </a:prstGeom>
        </p:spPr>
      </p:pic>
      <p:pic>
        <p:nvPicPr>
          <p:cNvPr id="8" name="DSCF4172 1" descr="preencoded.png">    </p:cNvPr>
          <p:cNvPicPr>
            <a:picLocks noChangeAspect="1"/>
          </p:cNvPicPr>
          <p:nvPr/>
        </p:nvPicPr>
        <p:blipFill>
          <a:blip r:embed="rId9"/>
          <a:srcRect l="0" r="0" t="0" b="0"/>
          <a:stretch/>
        </p:blipFill>
        <p:spPr>
          <a:xfrm>
            <a:off x="1371600" y="4419600"/>
            <a:ext cx="6305550" cy="4552950"/>
          </a:xfrm>
          <a:prstGeom prst="rect">
            <a:avLst/>
          </a:prstGeom>
        </p:spPr>
      </p:pic>
      <p:pic>
        <p:nvPicPr>
          <p:cNvPr id="9" name="DSCF4167 1" descr="preencoded.png">    </p:cNvPr>
          <p:cNvPicPr>
            <a:picLocks noChangeAspect="1"/>
          </p:cNvPicPr>
          <p:nvPr/>
        </p:nvPicPr>
        <p:blipFill>
          <a:blip r:embed="rId10"/>
          <a:srcRect l="0" r="0" t="0" b="0"/>
          <a:stretch/>
        </p:blipFill>
        <p:spPr>
          <a:xfrm>
            <a:off x="12239625" y="1914525"/>
            <a:ext cx="4705350" cy="7058025"/>
          </a:xfrm>
          <a:prstGeom prst="rect">
            <a:avLst/>
          </a:prstGeom>
        </p:spPr>
      </p:pic>
      <p:pic>
        <p:nvPicPr>
          <p:cNvPr id="10" name="Frame 1" descr="preencoded.png">    </p:cNvPr>
          <p:cNvPicPr>
            <a:picLocks noChangeAspect="1"/>
          </p:cNvPicPr>
          <p:nvPr/>
        </p:nvPicPr>
        <p:blipFill>
          <a:blip r:embed="rId11"/>
          <a:srcRect l="0" r="0" t="0" b="0"/>
          <a:stretch/>
        </p:blipFill>
        <p:spPr>
          <a:xfrm>
            <a:off x="762000" y="9334500"/>
            <a:ext cx="523875" cy="285750"/>
          </a:xfrm>
          <a:prstGeom prst="rect">
            <a:avLst/>
          </a:prstGeom>
        </p:spPr>
      </p:pic>
      <p:sp>
        <p:nvSpPr>
          <p:cNvPr id="11" name="Naissaare Port"/>
          <p:cNvSpPr/>
          <p:nvPr/>
        </p:nvSpPr>
        <p:spPr>
          <a:xfrm>
            <a:off x="762000" y="1895475"/>
            <a:ext cx="632460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12" name="name_22"/>
          <p:cNvSpPr/>
          <p:nvPr/>
        </p:nvSpPr>
        <p:spPr>
          <a:xfrm>
            <a:off x="904875" y="9382125"/>
            <a:ext cx="26670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name="Slide 24">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72600"/>
            <a:ext cx="476250" cy="2476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66775"/>
            <a:ext cx="2090703" cy="258628"/>
          </a:xfrm>
          <a:prstGeom prst="rect">
            <a:avLst/>
          </a:prstGeom>
        </p:spPr>
      </p:pic>
      <p:pic>
        <p:nvPicPr>
          <p:cNvPr id="6" name="MBR (1) 1" descr="preencoded.png">    </p:cNvPr>
          <p:cNvPicPr>
            <a:picLocks noChangeAspect="1"/>
          </p:cNvPicPr>
          <p:nvPr/>
        </p:nvPicPr>
        <p:blipFill>
          <a:blip r:embed="rId7"/>
          <a:srcRect l="0" r="0" t="0" b="0"/>
          <a:stretch/>
        </p:blipFill>
        <p:spPr>
          <a:xfrm>
            <a:off x="0" y="1895475"/>
            <a:ext cx="9848850" cy="8391525"/>
          </a:xfrm>
          <a:prstGeom prst="rect">
            <a:avLst/>
          </a:prstGeom>
        </p:spPr>
      </p:pic>
      <p:sp>
        <p:nvSpPr>
          <p:cNvPr id="7" name="Paper  Pulp Factory"/>
          <p:cNvSpPr/>
          <p:nvPr/>
        </p:nvSpPr>
        <p:spPr>
          <a:xfrm>
            <a:off x="762000" y="1895475"/>
            <a:ext cx="7610475" cy="20574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&amp;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F</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c</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8"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9" name="name_23"/>
          <p:cNvSpPr/>
          <p:nvPr/>
        </p:nvSpPr>
        <p:spPr>
          <a:xfrm>
            <a:off x="904875" y="9420225"/>
            <a:ext cx="219075" cy="152400"/>
          </a:xfrm>
          <a:prstGeom prst="rect">
            <a:avLst/>
          </a:prstGeom>
          <a:noFill/>
          <a:ln/>
        </p:spPr>
        <p:txBody>
          <a:bodyPr wrap="square" lIns="0" tIns="0" rIns="0" bIns="0" rtlCol="0" anchor="t"/>
          <a:lstStyle/>
          <a:p>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2</a:t>
            </a:r>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3</a:t>
            </a:r>
            <a:endParaRPr lang="en-US" sz="1200" dirty="0"/>
          </a:p>
        </p:txBody>
      </p:sp>
      <p:sp>
        <p:nvSpPr>
          <p:cNvPr id="10" name="Implementing a containerized system to treat the paper factorys wastewater and reuse water for paper edge protectors production The first phase of the project is one 40ft containerized MBR system treating and reusing 60 cubic meters of wastewater daily A"/>
          <p:cNvSpPr/>
          <p:nvPr/>
        </p:nvSpPr>
        <p:spPr>
          <a:xfrm>
            <a:off x="10601325" y="3438525"/>
            <a:ext cx="6181725" cy="4191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j</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6</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name="Slide 25">
    <p:bg>
      <p:bgPr>
        <a:solidFill>
          <a:srgbClr val="121212"/>
        </a:solidFill>
      </p:bgPr>
    </p:bg>
    <p:spTree>
      <p:nvGrpSpPr>
        <p:cNvPr id="1" name=""/>
        <p:cNvGrpSpPr/>
        <p:nvPr/>
      </p:nvGrpSpPr>
      <p:grpSpPr>
        <a:xfrm>
          <a:off x="0" y="0"/>
          <a:ext cx="0" cy="0"/>
          <a:chOff x="0" y="0"/>
          <a:chExt cx="0" cy="0"/>
        </a:xfrm>
      </p:grpSpPr>
      <p:pic>
        <p:nvPicPr>
          <p:cNvPr id="2" name="Vector"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17240250" y="9334500"/>
            <a:ext cx="285750" cy="28575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523875"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66775"/>
            <a:ext cx="2090703" cy="258628"/>
          </a:xfrm>
          <a:prstGeom prst="rect">
            <a:avLst/>
          </a:prstGeom>
        </p:spPr>
      </p:pic>
      <p:pic>
        <p:nvPicPr>
          <p:cNvPr id="6" name="DSCF2131 1" descr="preencoded.png">    </p:cNvPr>
          <p:cNvPicPr>
            <a:picLocks noChangeAspect="1"/>
          </p:cNvPicPr>
          <p:nvPr/>
        </p:nvPicPr>
        <p:blipFill>
          <a:blip r:embed="rId7"/>
          <a:srcRect l="0" r="0" t="0" b="0"/>
          <a:stretch/>
        </p:blipFill>
        <p:spPr>
          <a:xfrm>
            <a:off x="1504950" y="3981450"/>
            <a:ext cx="7239000" cy="4829175"/>
          </a:xfrm>
          <a:prstGeom prst="rect">
            <a:avLst/>
          </a:prstGeom>
        </p:spPr>
      </p:pic>
      <p:pic>
        <p:nvPicPr>
          <p:cNvPr id="7" name="DSCF2111 1" descr="preencoded.png">    </p:cNvPr>
          <p:cNvPicPr>
            <a:picLocks noChangeAspect="1"/>
          </p:cNvPicPr>
          <p:nvPr/>
        </p:nvPicPr>
        <p:blipFill>
          <a:blip r:embed="rId8"/>
          <a:srcRect l="0" r="0" t="0" b="0"/>
          <a:stretch/>
        </p:blipFill>
        <p:spPr>
          <a:xfrm>
            <a:off x="9515475" y="1895475"/>
            <a:ext cx="7239000" cy="4819650"/>
          </a:xfrm>
          <a:prstGeom prst="rect">
            <a:avLst/>
          </a:prstGeom>
        </p:spPr>
      </p:pic>
      <p:sp>
        <p:nvSpPr>
          <p:cNvPr id="8" name="Papermill"/>
          <p:cNvSpPr/>
          <p:nvPr/>
        </p:nvSpPr>
        <p:spPr>
          <a:xfrm>
            <a:off x="762000" y="1895475"/>
            <a:ext cx="40100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endParaRPr lang="en-US" sz="7200" dirty="0"/>
          </a:p>
        </p:txBody>
      </p:sp>
      <p:sp>
        <p:nvSpPr>
          <p:cNvPr id="9" name="name_24"/>
          <p:cNvSpPr/>
          <p:nvPr/>
        </p:nvSpPr>
        <p:spPr>
          <a:xfrm>
            <a:off x="904875" y="9382125"/>
            <a:ext cx="26670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2</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name="Slide 26">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72600"/>
            <a:ext cx="476250" cy="2476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47"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66775"/>
            <a:ext cx="2090703" cy="258628"/>
          </a:xfrm>
          <a:prstGeom prst="rect">
            <a:avLst/>
          </a:prstGeom>
        </p:spPr>
      </p:pic>
      <p:pic>
        <p:nvPicPr>
          <p:cNvPr id="6" name="Render 2 2" descr="preencoded.png">    </p:cNvPr>
          <p:cNvPicPr>
            <a:picLocks noChangeAspect="1"/>
          </p:cNvPicPr>
          <p:nvPr/>
        </p:nvPicPr>
        <p:blipFill>
          <a:blip r:embed="rId7"/>
          <a:srcRect l="0" r="0" t="0" b="0"/>
          <a:stretch/>
        </p:blipFill>
        <p:spPr>
          <a:xfrm>
            <a:off x="114300" y="3419475"/>
            <a:ext cx="9029700" cy="5924550"/>
          </a:xfrm>
          <a:prstGeom prst="rect">
            <a:avLst/>
          </a:prstGeom>
        </p:spPr>
      </p:pic>
      <p:sp>
        <p:nvSpPr>
          <p:cNvPr id="7" name="Brewery"/>
          <p:cNvSpPr/>
          <p:nvPr/>
        </p:nvSpPr>
        <p:spPr>
          <a:xfrm>
            <a:off x="762000" y="1895475"/>
            <a:ext cx="352425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B</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w</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8"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9" name="name_25"/>
          <p:cNvSpPr/>
          <p:nvPr/>
        </p:nvSpPr>
        <p:spPr>
          <a:xfrm>
            <a:off x="904875" y="9420225"/>
            <a:ext cx="219075" cy="152400"/>
          </a:xfrm>
          <a:prstGeom prst="rect">
            <a:avLst/>
          </a:prstGeom>
          <a:noFill/>
          <a:ln/>
        </p:spPr>
        <p:txBody>
          <a:bodyPr wrap="square" lIns="0" tIns="0" rIns="0" bIns="0" rtlCol="0" anchor="t"/>
          <a:lstStyle/>
          <a:p>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2</a:t>
            </a:r>
            <a:pPr algn="l" indent="0" marL="0">
              <a:lnSpc>
                <a:spcPts val="1200"/>
              </a:lnSpc>
              <a:buNone/>
            </a:pPr>
            <a:r>
              <a:rPr lang="en-US" sz="1200" b="1" spc="60" kern="0" dirty="0">
                <a:solidFill>
                  <a:srgbClr val="FFFFFF"/>
                </a:solidFill>
                <a:latin typeface="Manrope Bold" pitchFamily="34" charset="0"/>
                <a:ea typeface="Manrope Bold" pitchFamily="34" charset="-122"/>
                <a:cs typeface="Manrope Bold" pitchFamily="34" charset="-120"/>
              </a:rPr>
              <a:t>5</a:t>
            </a:r>
            <a:endParaRPr lang="en-US" sz="1200" dirty="0"/>
          </a:p>
        </p:txBody>
      </p:sp>
      <p:sp>
        <p:nvSpPr>
          <p:cNvPr id="10" name="The aim is to achieve brewery ESG targets by reducing water consumption An all-in-one system housed within a 40ft container with MBR and reverse osmosis technology was implemented Automated process management through advanced sensors and software Treated"/>
          <p:cNvSpPr/>
          <p:nvPr/>
        </p:nvSpPr>
        <p:spPr>
          <a:xfrm>
            <a:off x="10601325" y="3438525"/>
            <a:ext cx="6438900" cy="5334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9</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7</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name="Slide 27">
    <p:bg>
      <p:bgPr>
        <a:solidFill>
          <a:srgbClr val="FFFFFF"/>
        </a:solidFill>
      </p:bgPr>
    </p:bg>
    <p:spTree>
      <p:nvGrpSpPr>
        <p:cNvPr id="1" name=""/>
        <p:cNvGrpSpPr/>
        <p:nvPr/>
      </p:nvGrpSpPr>
      <p:grpSpPr>
        <a:xfrm>
          <a:off x="0" y="0"/>
          <a:ext cx="0" cy="0"/>
          <a:chOff x="0" y="0"/>
          <a:chExt cx="0" cy="0"/>
        </a:xfrm>
      </p:grpSpPr>
      <p:pic>
        <p:nvPicPr>
          <p:cNvPr id="2" name="ivan-bandura-FzFU9nlFpmg-unsplash 2" descr="preencoded.png">    </p:cNvPr>
          <p:cNvPicPr>
            <a:picLocks noChangeAspect="1"/>
          </p:cNvPicPr>
          <p:nvPr/>
        </p:nvPicPr>
        <p:blipFill>
          <a:blip r:embed="rId1"/>
          <a:srcRect l="0" r="0" t="0" b="0"/>
          <a:stretch/>
        </p:blipFill>
        <p:spPr>
          <a:xfrm>
            <a:off x="0" y="0"/>
            <a:ext cx="18288000" cy="10287000"/>
          </a:xfrm>
          <a:prstGeom prst="rect">
            <a:avLst/>
          </a:prstGeom>
        </p:spPr>
      </p:pic>
      <p:pic>
        <p:nvPicPr>
          <p:cNvPr id="3" name="Rectangle 171" descr="preencoded.png">    </p:cNvPr>
          <p:cNvPicPr>
            <a:picLocks noChangeAspect="1"/>
          </p:cNvPicPr>
          <p:nvPr/>
        </p:nvPicPr>
        <p:blipFill>
          <a:blip r:embed="rId2"/>
          <a:srcRect l="0" r="0" t="0" b="0"/>
          <a:stretch/>
        </p:blipFill>
        <p:spPr>
          <a:xfrm>
            <a:off x="0" y="0"/>
            <a:ext cx="18288000" cy="10287000"/>
          </a:xfrm>
          <a:prstGeom prst="rect">
            <a:avLst/>
          </a:prstGeom>
        </p:spPr>
      </p:pic>
      <p:pic>
        <p:nvPicPr>
          <p:cNvPr id="4" name="Call / undefined / Glyph: undefined" descr="preencoded.png">    </p:cNvPr>
          <p:cNvPicPr>
            <a:picLocks noChangeAspect="1"/>
          </p:cNvPicPr>
          <p:nvPr/>
        </p:nvPicPr>
        <p:blipFill>
          <a:blip r:embed="rId3">
            <a:extLst>
              <a:ext uri="{96DAC541-7B7A-43D3-8B79-37D633B846F1}">
                <asvg:svgBlip xmlns:asvg="http://schemas.microsoft.com/office/drawing/2016/SVG/main" r:embed="rId4"/>
              </a:ext>
            </a:extLst>
          </a:blip>
          <a:srcRect l="0" r="0" t="0" b="0"/>
          <a:stretch/>
        </p:blipFill>
        <p:spPr>
          <a:xfrm>
            <a:off x="962025" y="5981700"/>
            <a:ext cx="276225" cy="266700"/>
          </a:xfrm>
          <a:prstGeom prst="rect">
            <a:avLst/>
          </a:prstGeom>
        </p:spPr>
      </p:pic>
      <p:pic>
        <p:nvPicPr>
          <p:cNvPr id="5" name="Mail / undefined / Glyph: undefined"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952500" y="5448300"/>
            <a:ext cx="276225" cy="266700"/>
          </a:xfrm>
          <a:prstGeom prst="rect">
            <a:avLst/>
          </a:prstGeom>
        </p:spPr>
      </p:pic>
      <p:pic>
        <p:nvPicPr>
          <p:cNvPr id="6" name="Earth / undefined / Glyph: undefined" descr="preencoded.png">    </p:cNvPr>
          <p:cNvPicPr>
            <a:picLocks noChangeAspect="1"/>
          </p:cNvPicPr>
          <p:nvPr/>
        </p:nvPicPr>
        <p:blipFill>
          <a:blip r:embed="rId7">
            <a:extLst>
              <a:ext uri="{96DAC541-7B7A-43D3-8B79-37D633B846F1}">
                <asvg:svgBlip xmlns:asvg="http://schemas.microsoft.com/office/drawing/2016/SVG/main" r:embed="rId8"/>
              </a:ext>
            </a:extLst>
          </a:blip>
          <a:srcRect l="0" r="0" t="0" b="0"/>
          <a:stretch/>
        </p:blipFill>
        <p:spPr>
          <a:xfrm>
            <a:off x="3429000" y="9296400"/>
            <a:ext cx="276225" cy="266700"/>
          </a:xfrm>
          <a:prstGeom prst="rect">
            <a:avLst/>
          </a:prstGeom>
        </p:spPr>
      </p:pic>
      <p:pic>
        <p:nvPicPr>
          <p:cNvPr id="7" name="LinkedIn_logo_In-Black logo" descr="preencoded.png">    </p:cNvPr>
          <p:cNvPicPr>
            <a:picLocks noChangeAspect="1"/>
          </p:cNvPicPr>
          <p:nvPr/>
        </p:nvPicPr>
        <p:blipFill>
          <a:blip r:embed="rId9">
            <a:extLst>
              <a:ext uri="{96DAC541-7B7A-43D3-8B79-37D633B846F1}">
                <asvg:svgBlip xmlns:asvg="http://schemas.microsoft.com/office/drawing/2016/SVG/main" r:embed="rId10"/>
              </a:ext>
            </a:extLst>
          </a:blip>
          <a:srcRect l="0" r="0" t="0" b="0"/>
          <a:stretch/>
        </p:blipFill>
        <p:spPr>
          <a:xfrm>
            <a:off x="1000125" y="9324975"/>
            <a:ext cx="209550" cy="209550"/>
          </a:xfrm>
          <a:prstGeom prst="rect">
            <a:avLst/>
          </a:prstGeom>
        </p:spPr>
      </p:pic>
      <p:pic>
        <p:nvPicPr>
          <p:cNvPr id="8" name="Group 48" descr="preencoded.png">    </p:cNvPr>
          <p:cNvPicPr>
            <a:picLocks noChangeAspect="1"/>
          </p:cNvPicPr>
          <p:nvPr/>
        </p:nvPicPr>
        <p:blipFill>
          <a:blip r:embed="rId11">
            <a:extLst>
              <a:ext uri="{96DAC541-7B7A-43D3-8B79-37D633B846F1}">
                <asvg:svgBlip xmlns:asvg="http://schemas.microsoft.com/office/drawing/2016/SVG/main" r:embed="rId12"/>
              </a:ext>
            </a:extLst>
          </a:blip>
          <a:srcRect l="0" r="0" t="0" b="0"/>
          <a:stretch/>
        </p:blipFill>
        <p:spPr>
          <a:xfrm>
            <a:off x="15735300" y="9344025"/>
            <a:ext cx="1590261" cy="190500"/>
          </a:xfrm>
          <a:prstGeom prst="rect">
            <a:avLst/>
          </a:prstGeom>
        </p:spPr>
      </p:pic>
      <p:pic>
        <p:nvPicPr>
          <p:cNvPr id="9" name="Call / undefined / Glyph: undefined" descr="preencoded.png">    </p:cNvPr>
          <p:cNvPicPr>
            <a:picLocks noChangeAspect="1"/>
          </p:cNvPicPr>
          <p:nvPr/>
        </p:nvPicPr>
        <p:blipFill>
          <a:blip r:embed="rId13">
            <a:extLst>
              <a:ext uri="{96DAC541-7B7A-43D3-8B79-37D633B846F1}">
                <asvg:svgBlip xmlns:asvg="http://schemas.microsoft.com/office/drawing/2016/SVG/main" r:embed="rId14"/>
              </a:ext>
            </a:extLst>
          </a:blip>
          <a:srcRect l="0" r="0" t="0" b="0"/>
          <a:stretch/>
        </p:blipFill>
        <p:spPr>
          <a:xfrm>
            <a:off x="5591175" y="5981700"/>
            <a:ext cx="276225" cy="266700"/>
          </a:xfrm>
          <a:prstGeom prst="rect">
            <a:avLst/>
          </a:prstGeom>
        </p:spPr>
      </p:pic>
      <p:pic>
        <p:nvPicPr>
          <p:cNvPr id="10" name="Mail / undefined / Glyph: undefined" descr="preencoded.png">    </p:cNvPr>
          <p:cNvPicPr>
            <a:picLocks noChangeAspect="1"/>
          </p:cNvPicPr>
          <p:nvPr/>
        </p:nvPicPr>
        <p:blipFill>
          <a:blip r:embed="rId15">
            <a:extLst>
              <a:ext uri="{96DAC541-7B7A-43D3-8B79-37D633B846F1}">
                <asvg:svgBlip xmlns:asvg="http://schemas.microsoft.com/office/drawing/2016/SVG/main" r:embed="rId16"/>
              </a:ext>
            </a:extLst>
          </a:blip>
          <a:srcRect l="0" r="0" t="0" b="0"/>
          <a:stretch/>
        </p:blipFill>
        <p:spPr>
          <a:xfrm>
            <a:off x="5581650" y="5448300"/>
            <a:ext cx="276225" cy="266700"/>
          </a:xfrm>
          <a:prstGeom prst="rect">
            <a:avLst/>
          </a:prstGeom>
        </p:spPr>
      </p:pic>
      <p:pic>
        <p:nvPicPr>
          <p:cNvPr id="11" name="Call / undefined / Glyph: undefined" descr="preencoded.png">    </p:cNvPr>
          <p:cNvPicPr>
            <a:picLocks noChangeAspect="1"/>
          </p:cNvPicPr>
          <p:nvPr/>
        </p:nvPicPr>
        <p:blipFill>
          <a:blip r:embed="rId17">
            <a:extLst>
              <a:ext uri="{96DAC541-7B7A-43D3-8B79-37D633B846F1}">
                <asvg:svgBlip xmlns:asvg="http://schemas.microsoft.com/office/drawing/2016/SVG/main" r:embed="rId18"/>
              </a:ext>
            </a:extLst>
          </a:blip>
          <a:srcRect l="0" r="0" t="0" b="0"/>
          <a:stretch/>
        </p:blipFill>
        <p:spPr>
          <a:xfrm>
            <a:off x="10210800" y="5981700"/>
            <a:ext cx="276225" cy="266700"/>
          </a:xfrm>
          <a:prstGeom prst="rect">
            <a:avLst/>
          </a:prstGeom>
        </p:spPr>
      </p:pic>
      <p:pic>
        <p:nvPicPr>
          <p:cNvPr id="12" name="Mail / undefined / Glyph: undefined" descr="preencoded.png">    </p:cNvPr>
          <p:cNvPicPr>
            <a:picLocks noChangeAspect="1"/>
          </p:cNvPicPr>
          <p:nvPr/>
        </p:nvPicPr>
        <p:blipFill>
          <a:blip r:embed="rId19">
            <a:extLst>
              <a:ext uri="{96DAC541-7B7A-43D3-8B79-37D633B846F1}">
                <asvg:svgBlip xmlns:asvg="http://schemas.microsoft.com/office/drawing/2016/SVG/main" r:embed="rId20"/>
              </a:ext>
            </a:extLst>
          </a:blip>
          <a:srcRect l="0" r="0" t="0" b="0"/>
          <a:stretch/>
        </p:blipFill>
        <p:spPr>
          <a:xfrm>
            <a:off x="10201275" y="5448300"/>
            <a:ext cx="276225" cy="266700"/>
          </a:xfrm>
          <a:prstGeom prst="rect">
            <a:avLst/>
          </a:prstGeom>
        </p:spPr>
      </p:pic>
      <p:sp>
        <p:nvSpPr>
          <p:cNvPr id="13" name="Jan Tomingas"/>
          <p:cNvSpPr/>
          <p:nvPr/>
        </p:nvSpPr>
        <p:spPr>
          <a:xfrm>
            <a:off x="952500" y="3790950"/>
            <a:ext cx="2705100"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T</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g</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endParaRPr lang="en-US" sz="3150" dirty="0"/>
          </a:p>
        </p:txBody>
      </p:sp>
      <p:sp>
        <p:nvSpPr>
          <p:cNvPr id="14" name="Head of Sales and Partnerships"/>
          <p:cNvSpPr/>
          <p:nvPr/>
        </p:nvSpPr>
        <p:spPr>
          <a:xfrm>
            <a:off x="952500" y="4410075"/>
            <a:ext cx="386715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f</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d</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h</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p</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endParaRPr lang="en-US" sz="2100" dirty="0"/>
          </a:p>
        </p:txBody>
      </p:sp>
      <p:sp>
        <p:nvSpPr>
          <p:cNvPr id="15" name="name_372 5620 3647"/>
          <p:cNvSpPr/>
          <p:nvPr/>
        </p:nvSpPr>
        <p:spPr>
          <a:xfrm>
            <a:off x="1428750" y="5934075"/>
            <a:ext cx="154305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4</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endParaRPr lang="en-US" sz="1650" dirty="0"/>
          </a:p>
        </p:txBody>
      </p:sp>
      <p:sp>
        <p:nvSpPr>
          <p:cNvPr id="16" name="jantomingasspacedripcom"/>
          <p:cNvSpPr/>
          <p:nvPr/>
        </p:nvSpPr>
        <p:spPr>
          <a:xfrm>
            <a:off x="1428750" y="5400675"/>
            <a:ext cx="290512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g</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17" name="Spacedrip is an Estonian tech company with a vision for a healthy and sustainable use of Earths most vital resource  water"/>
          <p:cNvSpPr/>
          <p:nvPr/>
        </p:nvSpPr>
        <p:spPr>
          <a:xfrm>
            <a:off x="962025" y="2200275"/>
            <a:ext cx="2495550" cy="762000"/>
          </a:xfrm>
          <a:prstGeom prst="rect">
            <a:avLst/>
          </a:prstGeom>
          <a:noFill/>
          <a:ln/>
        </p:spPr>
        <p:txBody>
          <a:bodyPr wrap="square" lIns="0" tIns="0" rIns="0" bIns="0" rtlCol="0" anchor="t"/>
          <a:lstStyle/>
          <a:p>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o</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n</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a</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c</a:t>
            </a:r>
            <a:pPr algn="l" indent="0" marL="0">
              <a:lnSpc>
                <a:spcPts val="5976"/>
              </a:lnSpc>
              <a:buNone/>
            </a:pPr>
            <a:r>
              <a:rPr lang="en-US" sz="4800" b="1" dirty="0">
                <a:solidFill>
                  <a:srgbClr val="FFFFFF"/>
                </a:solidFill>
                <a:latin typeface="Manrope Bold" pitchFamily="34" charset="0"/>
                <a:ea typeface="Manrope Bold" pitchFamily="34" charset="-122"/>
                <a:cs typeface="Manrope Bold" pitchFamily="34" charset="-120"/>
              </a:rPr>
              <a:t>t</a:t>
            </a:r>
            <a:endParaRPr lang="en-US" sz="4800" dirty="0"/>
          </a:p>
        </p:txBody>
      </p:sp>
      <p:sp>
        <p:nvSpPr>
          <p:cNvPr id="18" name="wwwspacedripcom"/>
          <p:cNvSpPr/>
          <p:nvPr/>
        </p:nvSpPr>
        <p:spPr>
          <a:xfrm>
            <a:off x="3895725" y="9248775"/>
            <a:ext cx="19716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w</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o</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m</a:t>
            </a:r>
            <a:endParaRPr lang="en-US" sz="1650" dirty="0"/>
          </a:p>
        </p:txBody>
      </p:sp>
      <p:sp>
        <p:nvSpPr>
          <p:cNvPr id="19" name="spacedrip"/>
          <p:cNvSpPr/>
          <p:nvPr/>
        </p:nvSpPr>
        <p:spPr>
          <a:xfrm>
            <a:off x="1438275" y="9248775"/>
            <a:ext cx="1171575" cy="352425"/>
          </a:xfrm>
          <a:prstGeom prst="rect">
            <a:avLst/>
          </a:prstGeom>
          <a:noFill/>
          <a:ln/>
        </p:spPr>
        <p:txBody>
          <a:bodyPr wrap="square" lIns="0" tIns="0" rIns="0" bIns="0" rtlCol="0" anchor="t"/>
          <a:lstStyle/>
          <a:p>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s</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a</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c</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e</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d</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r</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i</a:t>
            </a:r>
            <a:pPr algn="l" indent="0" marL="0">
              <a:lnSpc>
                <a:spcPts val="2739"/>
              </a:lnSpc>
              <a:buNone/>
            </a:pPr>
            <a:r>
              <a:rPr lang="en-US" sz="1650" dirty="0">
                <a:solidFill>
                  <a:srgbClr val="FFFFFF"/>
                </a:solidFill>
                <a:latin typeface="Manrope Regular" pitchFamily="34" charset="0"/>
                <a:ea typeface="Manrope Regular" pitchFamily="34" charset="-122"/>
                <a:cs typeface="Manrope Regular" pitchFamily="34" charset="-120"/>
              </a:rPr>
              <a:t>p</a:t>
            </a:r>
            <a:endParaRPr lang="en-US" sz="1650" dirty="0"/>
          </a:p>
        </p:txBody>
      </p:sp>
      <p:sp>
        <p:nvSpPr>
          <p:cNvPr id="20" name="James Parrish"/>
          <p:cNvSpPr/>
          <p:nvPr/>
        </p:nvSpPr>
        <p:spPr>
          <a:xfrm>
            <a:off x="5581650" y="3790950"/>
            <a:ext cx="2771775"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J</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e</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P</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r</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h</a:t>
            </a:r>
            <a:endParaRPr lang="en-US" sz="3150" dirty="0"/>
          </a:p>
        </p:txBody>
      </p:sp>
      <p:sp>
        <p:nvSpPr>
          <p:cNvPr id="21" name="Account Manager"/>
          <p:cNvSpPr/>
          <p:nvPr/>
        </p:nvSpPr>
        <p:spPr>
          <a:xfrm>
            <a:off x="5581650" y="4410075"/>
            <a:ext cx="220980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c</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o</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u</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t</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M</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2" name="name_372 5656 7175"/>
          <p:cNvSpPr/>
          <p:nvPr/>
        </p:nvSpPr>
        <p:spPr>
          <a:xfrm>
            <a:off x="6057900" y="5934075"/>
            <a:ext cx="148590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1</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3" name="jamesparrishspacedripcom"/>
          <p:cNvSpPr/>
          <p:nvPr/>
        </p:nvSpPr>
        <p:spPr>
          <a:xfrm>
            <a:off x="6057900" y="5400675"/>
            <a:ext cx="2962275"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j</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h</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
        <p:nvSpPr>
          <p:cNvPr id="24" name="Kimmo Sna"/>
          <p:cNvSpPr/>
          <p:nvPr/>
        </p:nvSpPr>
        <p:spPr>
          <a:xfrm>
            <a:off x="10201275" y="3790950"/>
            <a:ext cx="2466975" cy="685800"/>
          </a:xfrm>
          <a:prstGeom prst="rect">
            <a:avLst/>
          </a:prstGeom>
          <a:noFill/>
          <a:ln/>
        </p:spPr>
        <p:txBody>
          <a:bodyPr wrap="square" lIns="0" tIns="0" rIns="0" bIns="0" rtlCol="0" anchor="t"/>
          <a:lstStyle/>
          <a:p>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K</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i</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m</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o</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 </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S</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õ</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n</a:t>
            </a:r>
            <a:pPr algn="l" indent="0" marL="0">
              <a:lnSpc>
                <a:spcPts val="5418"/>
              </a:lnSpc>
              <a:buNone/>
            </a:pPr>
            <a:r>
              <a:rPr lang="en-US" sz="3150" b="1" dirty="0">
                <a:solidFill>
                  <a:srgbClr val="F7F6F5"/>
                </a:solidFill>
                <a:latin typeface="Manrope Bold" pitchFamily="34" charset="0"/>
                <a:ea typeface="Manrope Bold" pitchFamily="34" charset="-122"/>
                <a:cs typeface="Manrope Bold" pitchFamily="34" charset="-120"/>
              </a:rPr>
              <a:t>a</a:t>
            </a:r>
            <a:endParaRPr lang="en-US" sz="3150" dirty="0"/>
          </a:p>
        </p:txBody>
      </p:sp>
      <p:sp>
        <p:nvSpPr>
          <p:cNvPr id="25" name="Sales Engineer"/>
          <p:cNvSpPr/>
          <p:nvPr/>
        </p:nvSpPr>
        <p:spPr>
          <a:xfrm>
            <a:off x="10201275" y="4410075"/>
            <a:ext cx="1847850" cy="457200"/>
          </a:xfrm>
          <a:prstGeom prst="rect">
            <a:avLst/>
          </a:prstGeom>
          <a:noFill/>
          <a:ln/>
        </p:spPr>
        <p:txBody>
          <a:bodyPr wrap="square" lIns="0" tIns="0" rIns="0" bIns="0" rtlCol="0" anchor="t"/>
          <a:lstStyle/>
          <a:p>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a</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l</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s</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 </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g</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i</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n</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e</a:t>
            </a:r>
            <a:pPr algn="l" indent="0" marL="0">
              <a:lnSpc>
                <a:spcPts val="3612"/>
              </a:lnSpc>
              <a:buNone/>
            </a:pPr>
            <a:r>
              <a:rPr lang="en-US" sz="2100" dirty="0">
                <a:solidFill>
                  <a:srgbClr val="F7F6F5"/>
                </a:solidFill>
                <a:latin typeface="Manrope Regular" pitchFamily="34" charset="0"/>
                <a:ea typeface="Manrope Regular" pitchFamily="34" charset="-122"/>
                <a:cs typeface="Manrope Regular" pitchFamily="34" charset="-120"/>
              </a:rPr>
              <a:t>r</a:t>
            </a:r>
            <a:endParaRPr lang="en-US" sz="2100" dirty="0"/>
          </a:p>
        </p:txBody>
      </p:sp>
      <p:sp>
        <p:nvSpPr>
          <p:cNvPr id="26" name="name_372 5685 0955"/>
          <p:cNvSpPr/>
          <p:nvPr/>
        </p:nvSpPr>
        <p:spPr>
          <a:xfrm>
            <a:off x="10677525" y="5934075"/>
            <a:ext cx="160020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3</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7</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2</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6</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8</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 </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0</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9</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5</a:t>
            </a:r>
            <a:endParaRPr lang="en-US" sz="1650" dirty="0"/>
          </a:p>
        </p:txBody>
      </p:sp>
      <p:sp>
        <p:nvSpPr>
          <p:cNvPr id="27" name="kimmosonaspacedripcom"/>
          <p:cNvSpPr/>
          <p:nvPr/>
        </p:nvSpPr>
        <p:spPr>
          <a:xfrm>
            <a:off x="10677525" y="5400675"/>
            <a:ext cx="2800350" cy="361950"/>
          </a:xfrm>
          <a:prstGeom prst="rect">
            <a:avLst/>
          </a:prstGeom>
          <a:noFill/>
          <a:ln/>
        </p:spPr>
        <p:txBody>
          <a:bodyPr wrap="square" lIns="0" tIns="0" rIns="0" bIns="0" rtlCol="0" anchor="t"/>
          <a:lstStyle/>
          <a:p>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k</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n</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s</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e</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d</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r</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i</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p</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c</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o</a:t>
            </a:r>
            <a:pPr algn="l" indent="0" marL="0">
              <a:lnSpc>
                <a:spcPts val="2838"/>
              </a:lnSpc>
              <a:buNone/>
            </a:pPr>
            <a:r>
              <a:rPr lang="en-US" sz="1650" dirty="0">
                <a:solidFill>
                  <a:srgbClr val="F7F6F5"/>
                </a:solidFill>
                <a:latin typeface="Manrope Regular" pitchFamily="34" charset="0"/>
                <a:ea typeface="Manrope Regular" pitchFamily="34" charset="-122"/>
                <a:cs typeface="Manrope Regular" pitchFamily="34" charset="-120"/>
              </a:rPr>
              <a:t>m</a:t>
            </a:r>
            <a:endParaRPr lang="en-US" sz="1650"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name="Slide 3">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Group 51"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762000" y="876300"/>
            <a:ext cx="1764090" cy="243111"/>
          </a:xfrm>
          <a:prstGeom prst="rect">
            <a:avLst/>
          </a:prstGeom>
        </p:spPr>
      </p:pic>
      <p:pic>
        <p:nvPicPr>
          <p:cNvPr id="4" name="Vector"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17240250" y="9334500"/>
            <a:ext cx="285750" cy="285750"/>
          </a:xfrm>
          <a:prstGeom prst="rect">
            <a:avLst/>
          </a:prstGeom>
        </p:spPr>
      </p:pic>
      <p:pic>
        <p:nvPicPr>
          <p:cNvPr id="5" name="DSCF3743 1" descr="preencoded.png">    </p:cNvPr>
          <p:cNvPicPr>
            <a:picLocks noChangeAspect="1"/>
          </p:cNvPicPr>
          <p:nvPr/>
        </p:nvPicPr>
        <p:blipFill>
          <a:blip r:embed="rId6"/>
          <a:srcRect l="0" r="0" t="0" b="0"/>
          <a:stretch/>
        </p:blipFill>
        <p:spPr>
          <a:xfrm>
            <a:off x="8791575" y="1695450"/>
            <a:ext cx="3352800" cy="2238375"/>
          </a:xfrm>
          <a:prstGeom prst="rect">
            <a:avLst/>
          </a:prstGeom>
        </p:spPr>
      </p:pic>
      <p:pic>
        <p:nvPicPr>
          <p:cNvPr id="6" name="DSCF3773 1" descr="preencoded.png">    </p:cNvPr>
          <p:cNvPicPr>
            <a:picLocks noChangeAspect="1"/>
          </p:cNvPicPr>
          <p:nvPr/>
        </p:nvPicPr>
        <p:blipFill>
          <a:blip r:embed="rId7"/>
          <a:srcRect l="0" r="0" t="0" b="0"/>
          <a:stretch/>
        </p:blipFill>
        <p:spPr>
          <a:xfrm>
            <a:off x="1352550" y="4010025"/>
            <a:ext cx="7105650" cy="4743450"/>
          </a:xfrm>
          <a:prstGeom prst="rect">
            <a:avLst/>
          </a:prstGeom>
        </p:spPr>
      </p:pic>
      <p:pic>
        <p:nvPicPr>
          <p:cNvPr id="7" name="DSCF3719 1" descr="preencoded.png">    </p:cNvPr>
          <p:cNvPicPr>
            <a:picLocks noChangeAspect="1"/>
          </p:cNvPicPr>
          <p:nvPr/>
        </p:nvPicPr>
        <p:blipFill>
          <a:blip r:embed="rId8"/>
          <a:srcRect l="0" r="0" t="0" b="0"/>
          <a:stretch/>
        </p:blipFill>
        <p:spPr>
          <a:xfrm>
            <a:off x="8791575" y="6515100"/>
            <a:ext cx="3352800" cy="2238375"/>
          </a:xfrm>
          <a:prstGeom prst="rect">
            <a:avLst/>
          </a:prstGeom>
        </p:spPr>
      </p:pic>
      <p:pic>
        <p:nvPicPr>
          <p:cNvPr id="8" name="DSCF3783 1" descr="preencoded.png">    </p:cNvPr>
          <p:cNvPicPr>
            <a:picLocks noChangeAspect="1"/>
          </p:cNvPicPr>
          <p:nvPr/>
        </p:nvPicPr>
        <p:blipFill>
          <a:blip r:embed="rId9"/>
          <a:srcRect l="0" r="0" t="0" b="0"/>
          <a:stretch/>
        </p:blipFill>
        <p:spPr>
          <a:xfrm>
            <a:off x="12468225" y="1695450"/>
            <a:ext cx="4705350" cy="7058025"/>
          </a:xfrm>
          <a:prstGeom prst="rect">
            <a:avLst/>
          </a:prstGeom>
        </p:spPr>
      </p:pic>
      <p:pic>
        <p:nvPicPr>
          <p:cNvPr id="9" name="DSCF3724 1" descr="preencoded.png">    </p:cNvPr>
          <p:cNvPicPr>
            <a:picLocks noChangeAspect="1"/>
          </p:cNvPicPr>
          <p:nvPr/>
        </p:nvPicPr>
        <p:blipFill>
          <a:blip r:embed="rId10"/>
          <a:srcRect l="0" r="0" t="0" b="0"/>
          <a:stretch/>
        </p:blipFill>
        <p:spPr>
          <a:xfrm>
            <a:off x="8791575" y="4105275"/>
            <a:ext cx="3352800" cy="2238375"/>
          </a:xfrm>
          <a:prstGeom prst="rect">
            <a:avLst/>
          </a:prstGeom>
        </p:spPr>
      </p:pic>
      <p:pic>
        <p:nvPicPr>
          <p:cNvPr id="10" name="Frame 1" descr="preencoded.png">    </p:cNvPr>
          <p:cNvPicPr>
            <a:picLocks noChangeAspect="1"/>
          </p:cNvPicPr>
          <p:nvPr/>
        </p:nvPicPr>
        <p:blipFill>
          <a:blip r:embed="rId11"/>
          <a:srcRect l="0" r="0" t="0" b="0"/>
          <a:stretch/>
        </p:blipFill>
        <p:spPr>
          <a:xfrm>
            <a:off x="762000" y="9334500"/>
            <a:ext cx="542925" cy="285750"/>
          </a:xfrm>
          <a:prstGeom prst="rect">
            <a:avLst/>
          </a:prstGeom>
        </p:spPr>
      </p:pic>
      <p:sp>
        <p:nvSpPr>
          <p:cNvPr id="11" name="Adila Resort"/>
          <p:cNvSpPr/>
          <p:nvPr/>
        </p:nvSpPr>
        <p:spPr>
          <a:xfrm>
            <a:off x="762000" y="1895475"/>
            <a:ext cx="52292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l</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t</a:t>
            </a:r>
            <a:endParaRPr lang="en-US" sz="7200" dirty="0"/>
          </a:p>
        </p:txBody>
      </p:sp>
      <p:sp>
        <p:nvSpPr>
          <p:cNvPr id="12" name="name_02"/>
          <p:cNvSpPr/>
          <p:nvPr/>
        </p:nvSpPr>
        <p:spPr>
          <a:xfrm>
            <a:off x="904875" y="9382125"/>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2</a:t>
            </a:r>
            <a:endParaRPr lang="en-US" sz="15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name="Slide 4">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533400"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49"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1999" y="866775"/>
            <a:ext cx="1912055" cy="258628"/>
          </a:xfrm>
          <a:prstGeom prst="rect">
            <a:avLst/>
          </a:prstGeom>
        </p:spPr>
      </p:pic>
      <p:pic>
        <p:nvPicPr>
          <p:cNvPr id="6" name="Copy of Teine nurk-2 1" descr="preencoded.png">    </p:cNvPr>
          <p:cNvPicPr>
            <a:picLocks noChangeAspect="1"/>
          </p:cNvPicPr>
          <p:nvPr/>
        </p:nvPicPr>
        <p:blipFill>
          <a:blip r:embed="rId7"/>
          <a:srcRect l="0" r="0" t="0" b="0"/>
          <a:stretch/>
        </p:blipFill>
        <p:spPr>
          <a:xfrm>
            <a:off x="466725" y="2905125"/>
            <a:ext cx="7729077" cy="619125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Uhuru Park"/>
          <p:cNvSpPr/>
          <p:nvPr/>
        </p:nvSpPr>
        <p:spPr>
          <a:xfrm>
            <a:off x="762000" y="1895475"/>
            <a:ext cx="4743450"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3"/>
          <p:cNvSpPr/>
          <p:nvPr/>
        </p:nvSpPr>
        <p:spPr>
          <a:xfrm>
            <a:off x="904875" y="9382125"/>
            <a:ext cx="2762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3</a:t>
            </a:r>
            <a:endParaRPr lang="en-US" sz="1500" dirty="0"/>
          </a:p>
        </p:txBody>
      </p:sp>
      <p:sp>
        <p:nvSpPr>
          <p:cNvPr id="11" name="Inadequate wastewater treatment infrastructure in Nairobi leads to water pollution and health hazards worsening the citys growing water scarcity issues The all-in-one system is fitted into a 20ft container Public sewage is treated for reuse for park irrig"/>
          <p:cNvSpPr/>
          <p:nvPr/>
        </p:nvSpPr>
        <p:spPr>
          <a:xfrm>
            <a:off x="10601325" y="3438525"/>
            <a:ext cx="5534025" cy="4953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q</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endParaRPr lang="en-US" sz="1800"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name="Slide 5">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7240250" y="9334500"/>
            <a:ext cx="285750" cy="285750"/>
          </a:xfrm>
          <a:prstGeom prst="rect">
            <a:avLst/>
          </a:prstGeom>
        </p:spPr>
      </p:pic>
      <p:pic>
        <p:nvPicPr>
          <p:cNvPr id="4" name="Group 49"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1999" y="866775"/>
            <a:ext cx="1912055" cy="258628"/>
          </a:xfrm>
          <a:prstGeom prst="rect">
            <a:avLst/>
          </a:prstGeom>
        </p:spPr>
      </p:pic>
      <p:pic>
        <p:nvPicPr>
          <p:cNvPr id="5" name="Frame 1" descr="preencoded.png">    </p:cNvPr>
          <p:cNvPicPr>
            <a:picLocks noChangeAspect="1"/>
          </p:cNvPicPr>
          <p:nvPr/>
        </p:nvPicPr>
        <p:blipFill>
          <a:blip r:embed="rId6"/>
          <a:srcRect l="0" r="0" t="0" b="0"/>
          <a:stretch/>
        </p:blipFill>
        <p:spPr>
          <a:xfrm>
            <a:off x="762000" y="9334500"/>
            <a:ext cx="542925" cy="285750"/>
          </a:xfrm>
          <a:prstGeom prst="rect">
            <a:avLst/>
          </a:prstGeom>
        </p:spPr>
      </p:pic>
      <p:pic>
        <p:nvPicPr>
          <p:cNvPr id="6" name="IMG_20230321_173255" descr="preencoded.png">    </p:cNvPr>
          <p:cNvPicPr>
            <a:picLocks noChangeAspect="1"/>
          </p:cNvPicPr>
          <p:nvPr/>
        </p:nvPicPr>
        <p:blipFill>
          <a:blip r:embed="rId7"/>
          <a:srcRect l="0" r="0" t="0" b="0"/>
          <a:stretch/>
        </p:blipFill>
        <p:spPr>
          <a:xfrm>
            <a:off x="5143500" y="3762375"/>
            <a:ext cx="4286250" cy="5067300"/>
          </a:xfrm>
          <a:prstGeom prst="rect">
            <a:avLst/>
          </a:prstGeom>
        </p:spPr>
      </p:pic>
      <p:pic>
        <p:nvPicPr>
          <p:cNvPr id="7" name="IMG_20230321_172745" descr="preencoded.png">    </p:cNvPr>
          <p:cNvPicPr>
            <a:picLocks noChangeAspect="1"/>
          </p:cNvPicPr>
          <p:nvPr/>
        </p:nvPicPr>
        <p:blipFill>
          <a:blip r:embed="rId8"/>
          <a:srcRect l="0" r="0" t="0" b="0"/>
          <a:stretch/>
        </p:blipFill>
        <p:spPr>
          <a:xfrm>
            <a:off x="9886950" y="1819275"/>
            <a:ext cx="7058025" cy="5295900"/>
          </a:xfrm>
          <a:prstGeom prst="rect">
            <a:avLst/>
          </a:prstGeom>
        </p:spPr>
      </p:pic>
      <p:pic>
        <p:nvPicPr>
          <p:cNvPr id="8" name="IMG_20230321_173428" descr="preencoded.png">    </p:cNvPr>
          <p:cNvPicPr>
            <a:picLocks noChangeAspect="1"/>
          </p:cNvPicPr>
          <p:nvPr/>
        </p:nvPicPr>
        <p:blipFill>
          <a:blip r:embed="rId9"/>
          <a:srcRect l="0" r="0" t="0" b="0"/>
          <a:stretch/>
        </p:blipFill>
        <p:spPr>
          <a:xfrm>
            <a:off x="1085850" y="3762375"/>
            <a:ext cx="3810000" cy="5067300"/>
          </a:xfrm>
          <a:prstGeom prst="rect">
            <a:avLst/>
          </a:prstGeom>
        </p:spPr>
      </p:pic>
      <p:sp>
        <p:nvSpPr>
          <p:cNvPr id="9" name="Uhuru Park Nairobi"/>
          <p:cNvSpPr/>
          <p:nvPr/>
        </p:nvSpPr>
        <p:spPr>
          <a:xfrm>
            <a:off x="762000" y="1895475"/>
            <a:ext cx="825817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P</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k</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N</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o</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b</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i</a:t>
            </a:r>
            <a:endParaRPr lang="en-US" sz="7200" dirty="0"/>
          </a:p>
        </p:txBody>
      </p:sp>
      <p:sp>
        <p:nvSpPr>
          <p:cNvPr id="10" name="name_04"/>
          <p:cNvSpPr/>
          <p:nvPr/>
        </p:nvSpPr>
        <p:spPr>
          <a:xfrm>
            <a:off x="904875" y="9382125"/>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4</a:t>
            </a:r>
            <a:endParaRPr lang="en-US" sz="1500"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name="Slide 6">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533400"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3"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38200"/>
            <a:ext cx="1419254" cy="332770"/>
          </a:xfrm>
          <a:prstGeom prst="rect">
            <a:avLst/>
          </a:prstGeom>
        </p:spPr>
      </p:pic>
      <p:pic>
        <p:nvPicPr>
          <p:cNvPr id="6" name="Duširuumiga konteiner 1" descr="preencoded.png">    </p:cNvPr>
          <p:cNvPicPr>
            <a:picLocks noChangeAspect="1"/>
          </p:cNvPicPr>
          <p:nvPr/>
        </p:nvPicPr>
        <p:blipFill>
          <a:blip r:embed="rId7"/>
          <a:srcRect l="0" r="0" t="0" b="0"/>
          <a:stretch/>
        </p:blipFill>
        <p:spPr>
          <a:xfrm>
            <a:off x="38100" y="3028950"/>
            <a:ext cx="7181850" cy="573405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US Army"/>
          <p:cNvSpPr/>
          <p:nvPr/>
        </p:nvSpPr>
        <p:spPr>
          <a:xfrm>
            <a:off x="762000" y="1895475"/>
            <a:ext cx="410527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5"/>
          <p:cNvSpPr/>
          <p:nvPr/>
        </p:nvSpPr>
        <p:spPr>
          <a:xfrm>
            <a:off x="904875" y="9382125"/>
            <a:ext cx="276225"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5</a:t>
            </a:r>
            <a:endParaRPr lang="en-US" sz="1500" dirty="0"/>
          </a:p>
        </p:txBody>
      </p:sp>
      <p:sp>
        <p:nvSpPr>
          <p:cNvPr id="11" name="Defence forces face increasing costs and logistical difficulties in supplying water to expeditionary forces in off-grid and hostile environments Mobile closed-loop water reuse systems for exercises and expeditionary deployments Up to 13m3 of greywater is"/>
          <p:cNvSpPr/>
          <p:nvPr/>
        </p:nvSpPr>
        <p:spPr>
          <a:xfrm>
            <a:off x="10601325" y="3438525"/>
            <a:ext cx="6534150" cy="5334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baseline="300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3</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endParaRPr lang="en-US" sz="1800"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name="Slide 7">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7240250" y="9334500"/>
            <a:ext cx="285750" cy="285750"/>
          </a:xfrm>
          <a:prstGeom prst="rect">
            <a:avLst/>
          </a:prstGeom>
        </p:spPr>
      </p:pic>
      <p:pic>
        <p:nvPicPr>
          <p:cNvPr id="4" name="Group 53"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2000" y="838200"/>
            <a:ext cx="1419254" cy="332770"/>
          </a:xfrm>
          <a:prstGeom prst="rect">
            <a:avLst/>
          </a:prstGeom>
        </p:spPr>
      </p:pic>
      <p:pic>
        <p:nvPicPr>
          <p:cNvPr id="5" name="TM_03327 1" descr="preencoded.png">    </p:cNvPr>
          <p:cNvPicPr>
            <a:picLocks noChangeAspect="1"/>
          </p:cNvPicPr>
          <p:nvPr/>
        </p:nvPicPr>
        <p:blipFill>
          <a:blip r:embed="rId6"/>
          <a:srcRect l="0" r="0" t="0" b="0"/>
          <a:stretch/>
        </p:blipFill>
        <p:spPr>
          <a:xfrm>
            <a:off x="7277100" y="6296025"/>
            <a:ext cx="4276725" cy="2781300"/>
          </a:xfrm>
          <a:prstGeom prst="rect">
            <a:avLst/>
          </a:prstGeom>
        </p:spPr>
      </p:pic>
      <p:pic>
        <p:nvPicPr>
          <p:cNvPr id="6" name="TM_03345 1" descr="preencoded.png">    </p:cNvPr>
          <p:cNvPicPr>
            <a:picLocks noChangeAspect="1"/>
          </p:cNvPicPr>
          <p:nvPr/>
        </p:nvPicPr>
        <p:blipFill>
          <a:blip r:embed="rId7"/>
          <a:srcRect l="0" r="0" t="0" b="0"/>
          <a:stretch/>
        </p:blipFill>
        <p:spPr>
          <a:xfrm>
            <a:off x="11782425" y="2085975"/>
            <a:ext cx="4791075" cy="7029450"/>
          </a:xfrm>
          <a:prstGeom prst="rect">
            <a:avLst/>
          </a:prstGeom>
        </p:spPr>
      </p:pic>
      <p:pic>
        <p:nvPicPr>
          <p:cNvPr id="7" name="TM_03314 1" descr="preencoded.png">    </p:cNvPr>
          <p:cNvPicPr>
            <a:picLocks noChangeAspect="1"/>
          </p:cNvPicPr>
          <p:nvPr/>
        </p:nvPicPr>
        <p:blipFill>
          <a:blip r:embed="rId8"/>
          <a:srcRect l="0" r="0" t="0" b="0"/>
          <a:stretch/>
        </p:blipFill>
        <p:spPr>
          <a:xfrm>
            <a:off x="7277100" y="2085975"/>
            <a:ext cx="4276725" cy="3952875"/>
          </a:xfrm>
          <a:prstGeom prst="rect">
            <a:avLst/>
          </a:prstGeom>
        </p:spPr>
      </p:pic>
      <p:pic>
        <p:nvPicPr>
          <p:cNvPr id="8" name="Untitled-6-PTbf945v8-transformed 1" descr="preencoded.png">    </p:cNvPr>
          <p:cNvPicPr>
            <a:picLocks noChangeAspect="1"/>
          </p:cNvPicPr>
          <p:nvPr/>
        </p:nvPicPr>
        <p:blipFill>
          <a:blip r:embed="rId9"/>
          <a:srcRect l="0" r="0" t="0" b="0"/>
          <a:stretch/>
        </p:blipFill>
        <p:spPr>
          <a:xfrm>
            <a:off x="1514475" y="3933825"/>
            <a:ext cx="5534025" cy="5143500"/>
          </a:xfrm>
          <a:prstGeom prst="rect">
            <a:avLst/>
          </a:prstGeom>
        </p:spPr>
      </p:pic>
      <p:pic>
        <p:nvPicPr>
          <p:cNvPr id="9" name="Frame 1" descr="preencoded.png">    </p:cNvPr>
          <p:cNvPicPr>
            <a:picLocks noChangeAspect="1"/>
          </p:cNvPicPr>
          <p:nvPr/>
        </p:nvPicPr>
        <p:blipFill>
          <a:blip r:embed="rId10"/>
          <a:srcRect l="0" r="0" t="0" b="0"/>
          <a:stretch/>
        </p:blipFill>
        <p:spPr>
          <a:xfrm>
            <a:off x="762000" y="9334500"/>
            <a:ext cx="542925" cy="285750"/>
          </a:xfrm>
          <a:prstGeom prst="rect">
            <a:avLst/>
          </a:prstGeom>
        </p:spPr>
      </p:pic>
      <p:sp>
        <p:nvSpPr>
          <p:cNvPr id="10" name="US Army"/>
          <p:cNvSpPr/>
          <p:nvPr/>
        </p:nvSpPr>
        <p:spPr>
          <a:xfrm>
            <a:off x="762000" y="1895475"/>
            <a:ext cx="410527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A</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r</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m</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y</a:t>
            </a:r>
            <a:endParaRPr lang="en-US" sz="7200" dirty="0"/>
          </a:p>
        </p:txBody>
      </p:sp>
      <p:sp>
        <p:nvSpPr>
          <p:cNvPr id="11" name="name_06"/>
          <p:cNvSpPr/>
          <p:nvPr/>
        </p:nvSpPr>
        <p:spPr>
          <a:xfrm>
            <a:off x="904875" y="9382125"/>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6</a:t>
            </a:r>
            <a:endParaRPr lang="en-US" sz="1500"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name="Slide 8">
    <p:bg>
      <p:bgPr>
        <a:solidFill>
          <a:srgbClr val="FFFFFF"/>
        </a:solidFill>
      </p:bgPr>
    </p:bg>
    <p:spTree>
      <p:nvGrpSpPr>
        <p:cNvPr id="1" name=""/>
        <p:cNvGrpSpPr/>
        <p:nvPr/>
      </p:nvGrpSpPr>
      <p:grpSpPr>
        <a:xfrm>
          <a:off x="0" y="0"/>
          <a:ext cx="0" cy="0"/>
          <a:chOff x="0" y="0"/>
          <a:chExt cx="0" cy="0"/>
        </a:xfrm>
      </p:grpSpPr>
      <p:pic>
        <p:nvPicPr>
          <p:cNvPr id="2" name="Rectangle 1" descr="preencoded.png">    </p:cNvPr>
          <p:cNvPicPr>
            <a:picLocks noChangeAspect="1"/>
          </p:cNvPicPr>
          <p:nvPr/>
        </p:nvPicPr>
        <p:blipFill>
          <a:blip r:embed="rId1">
            <a:extLst>
              <a:ext uri="{96DAC541-7B7A-43D3-8B79-37D633B846F1}">
                <asvg:svgBlip xmlns:asvg="http://schemas.microsoft.com/office/drawing/2016/SVG/main" r:embed="rId2"/>
              </a:ext>
            </a:extLst>
          </a:blip>
          <a:srcRect l="0" r="0" t="0" b="0"/>
          <a:stretch/>
        </p:blipFill>
        <p:spPr>
          <a:xfrm>
            <a:off x="0" y="0"/>
            <a:ext cx="9096375" cy="10287000"/>
          </a:xfrm>
          <a:prstGeom prst="rect">
            <a:avLst/>
          </a:prstGeom>
        </p:spPr>
      </p:pic>
      <p:pic>
        <p:nvPicPr>
          <p:cNvPr id="3" name="Frame 1" descr="preencoded.png">    </p:cNvPr>
          <p:cNvPicPr>
            <a:picLocks noChangeAspect="1"/>
          </p:cNvPicPr>
          <p:nvPr/>
        </p:nvPicPr>
        <p:blipFill>
          <a:blip r:embed="rId3"/>
          <a:srcRect l="0" r="0" t="0" b="0"/>
          <a:stretch/>
        </p:blipFill>
        <p:spPr>
          <a:xfrm>
            <a:off x="762000" y="9334500"/>
            <a:ext cx="523875" cy="285750"/>
          </a:xfrm>
          <a:prstGeom prst="rect">
            <a:avLst/>
          </a:prstGeom>
        </p:spPr>
      </p:pic>
      <p:pic>
        <p:nvPicPr>
          <p:cNvPr id="4" name="Vector 1" descr="preencoded.png">    </p:cNvPr>
          <p:cNvPicPr>
            <a:picLocks noChangeAspect="1"/>
          </p:cNvPicPr>
          <p:nvPr/>
        </p:nvPicPr>
        <p:blipFill>
          <a:blip r:embed="rId4"/>
          <a:srcRect l="0" r="0" t="0" b="0"/>
          <a:stretch/>
        </p:blipFill>
        <p:spPr>
          <a:xfrm>
            <a:off x="3571875" y="990600"/>
            <a:ext cx="14716125" cy="19050"/>
          </a:xfrm>
          <a:prstGeom prst="rect">
            <a:avLst/>
          </a:prstGeom>
        </p:spPr>
      </p:pic>
      <p:pic>
        <p:nvPicPr>
          <p:cNvPr id="5" name="Group 53" descr="preencoded.png">    </p:cNvPr>
          <p:cNvPicPr>
            <a:picLocks noChangeAspect="1"/>
          </p:cNvPicPr>
          <p:nvPr/>
        </p:nvPicPr>
        <p:blipFill>
          <a:blip r:embed="rId5">
            <a:extLst>
              <a:ext uri="{96DAC541-7B7A-43D3-8B79-37D633B846F1}">
                <asvg:svgBlip xmlns:asvg="http://schemas.microsoft.com/office/drawing/2016/SVG/main" r:embed="rId6"/>
              </a:ext>
            </a:extLst>
          </a:blip>
          <a:srcRect l="0" r="0" t="0" b="0"/>
          <a:stretch/>
        </p:blipFill>
        <p:spPr>
          <a:xfrm>
            <a:off x="762000" y="838200"/>
            <a:ext cx="1419254" cy="332770"/>
          </a:xfrm>
          <a:prstGeom prst="rect">
            <a:avLst/>
          </a:prstGeom>
        </p:spPr>
      </p:pic>
      <p:pic>
        <p:nvPicPr>
          <p:cNvPr id="6" name="Duširuumiga konteiner 1" descr="preencoded.png">    </p:cNvPr>
          <p:cNvPicPr>
            <a:picLocks noChangeAspect="1"/>
          </p:cNvPicPr>
          <p:nvPr/>
        </p:nvPicPr>
        <p:blipFill>
          <a:blip r:embed="rId7"/>
          <a:srcRect l="0" r="0" t="0" b="0"/>
          <a:stretch/>
        </p:blipFill>
        <p:spPr>
          <a:xfrm>
            <a:off x="38100" y="3028950"/>
            <a:ext cx="7181850" cy="5734050"/>
          </a:xfrm>
          <a:prstGeom prst="rect">
            <a:avLst/>
          </a:prstGeom>
        </p:spPr>
      </p:pic>
      <p:pic>
        <p:nvPicPr>
          <p:cNvPr id="7" name="Vector" descr="preencoded.png">    </p:cNvPr>
          <p:cNvPicPr>
            <a:picLocks noChangeAspect="1"/>
          </p:cNvPicPr>
          <p:nvPr/>
        </p:nvPicPr>
        <p:blipFill>
          <a:blip r:embed="rId8">
            <a:extLst>
              <a:ext uri="{96DAC541-7B7A-43D3-8B79-37D633B846F1}">
                <asvg:svgBlip xmlns:asvg="http://schemas.microsoft.com/office/drawing/2016/SVG/main" r:embed="rId9"/>
              </a:ext>
            </a:extLst>
          </a:blip>
          <a:srcRect l="0" r="0" t="0" b="0"/>
          <a:stretch/>
        </p:blipFill>
        <p:spPr>
          <a:xfrm>
            <a:off x="17240250" y="9334500"/>
            <a:ext cx="285750" cy="285750"/>
          </a:xfrm>
          <a:prstGeom prst="rect">
            <a:avLst/>
          </a:prstGeom>
        </p:spPr>
      </p:pic>
      <p:sp>
        <p:nvSpPr>
          <p:cNvPr id="8" name="GDS"/>
          <p:cNvSpPr/>
          <p:nvPr/>
        </p:nvSpPr>
        <p:spPr>
          <a:xfrm>
            <a:off x="762000" y="1895475"/>
            <a:ext cx="18764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endParaRPr lang="en-US" sz="7200" dirty="0"/>
          </a:p>
        </p:txBody>
      </p:sp>
      <p:sp>
        <p:nvSpPr>
          <p:cNvPr id="9" name="The set up"/>
          <p:cNvSpPr/>
          <p:nvPr/>
        </p:nvSpPr>
        <p:spPr>
          <a:xfrm>
            <a:off x="10601325" y="1895475"/>
            <a:ext cx="4562475" cy="1028700"/>
          </a:xfrm>
          <a:prstGeom prst="rect">
            <a:avLst/>
          </a:prstGeom>
          <a:noFill/>
          <a:ln/>
        </p:spPr>
        <p:txBody>
          <a:bodyPr wrap="square" lIns="0" tIns="0" rIns="0" bIns="0" rtlCol="0" anchor="t"/>
          <a:lstStyle/>
          <a:p>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h</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s</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e</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t</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 </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u</a:t>
            </a:r>
            <a:pPr algn="l" indent="0" marL="0">
              <a:lnSpc>
                <a:spcPts val="8064"/>
              </a:lnSpc>
              <a:buNone/>
            </a:pPr>
            <a:r>
              <a:rPr lang="en-US" sz="7200" dirty="0">
                <a:solidFill>
                  <a:srgbClr val="121212"/>
                </a:solidFill>
                <a:latin typeface="Manrope Medium" pitchFamily="34" charset="0"/>
                <a:ea typeface="Manrope Medium" pitchFamily="34" charset="-122"/>
                <a:cs typeface="Manrope Medium" pitchFamily="34" charset="-120"/>
              </a:rPr>
              <a:t>p</a:t>
            </a:r>
            <a:endParaRPr lang="en-US" sz="7200" dirty="0"/>
          </a:p>
        </p:txBody>
      </p:sp>
      <p:sp>
        <p:nvSpPr>
          <p:cNvPr id="10" name="name_07"/>
          <p:cNvSpPr/>
          <p:nvPr/>
        </p:nvSpPr>
        <p:spPr>
          <a:xfrm>
            <a:off x="904875" y="9382125"/>
            <a:ext cx="26670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7</a:t>
            </a:r>
            <a:endParaRPr lang="en-US" sz="1500" dirty="0"/>
          </a:p>
        </p:txBody>
      </p:sp>
      <p:sp>
        <p:nvSpPr>
          <p:cNvPr id="11" name="Rapidly deployable closed-loop containerized system delivered to Global Defence Solutions in Australia Integrated membrane bioreactor reverse osmosis UV and chlorination for optimal potable water A compact solution housed in a 10-foot sea container the sy"/>
          <p:cNvSpPr/>
          <p:nvPr/>
        </p:nvSpPr>
        <p:spPr>
          <a:xfrm>
            <a:off x="10601325" y="3438525"/>
            <a:ext cx="6153150" cy="4953000"/>
          </a:xfrm>
          <a:prstGeom prst="rect">
            <a:avLst/>
          </a:prstGeom>
          <a:noFill/>
          <a:ln/>
        </p:spPr>
        <p:txBody>
          <a:bodyPr wrap="square" lIns="0" tIns="0" rIns="0" bIns="0" rtlCol="0" anchor="t"/>
          <a:lstStyle/>
          <a:p>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z</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V</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b</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4</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l</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y</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x</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r</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c</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s</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u</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m</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p</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o</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f</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1</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5</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a</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d</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w</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e</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h</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i</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n</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2</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8</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0</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 </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k</a:t>
            </a:r>
            <a:pPr algn="l" indent="0" marL="0">
              <a:lnSpc>
                <a:spcPts val="2970"/>
              </a:lnSpc>
              <a:buNone/>
            </a:pPr>
            <a:r>
              <a:rPr lang="en-US" sz="1800" dirty="0">
                <a:solidFill>
                  <a:srgbClr val="000000"/>
                </a:solidFill>
                <a:latin typeface="Manrope Medium" pitchFamily="34" charset="0"/>
                <a:ea typeface="Manrope Medium" pitchFamily="34" charset="-122"/>
                <a:cs typeface="Manrope Medium" pitchFamily="34" charset="-120"/>
              </a:rPr>
              <a:t>g</a:t>
            </a:r>
            <a:endParaRPr lang="en-US" sz="1800"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name="Slide 9">
    <p:bg>
      <p:bgPr>
        <a:solidFill>
          <a:srgbClr val="121212"/>
        </a:solidFill>
      </p:bgPr>
    </p:bg>
    <p:spTree>
      <p:nvGrpSpPr>
        <p:cNvPr id="1" name=""/>
        <p:cNvGrpSpPr/>
        <p:nvPr/>
      </p:nvGrpSpPr>
      <p:grpSpPr>
        <a:xfrm>
          <a:off x="0" y="0"/>
          <a:ext cx="0" cy="0"/>
          <a:chOff x="0" y="0"/>
          <a:chExt cx="0" cy="0"/>
        </a:xfrm>
      </p:grpSpPr>
      <p:pic>
        <p:nvPicPr>
          <p:cNvPr id="2" name="Vector 1" descr="preencoded.png">    </p:cNvPr>
          <p:cNvPicPr>
            <a:picLocks noChangeAspect="1"/>
          </p:cNvPicPr>
          <p:nvPr/>
        </p:nvPicPr>
        <p:blipFill>
          <a:blip r:embed="rId1"/>
          <a:srcRect l="0" r="0" t="0" b="0"/>
          <a:stretch/>
        </p:blipFill>
        <p:spPr>
          <a:xfrm>
            <a:off x="3571875" y="990600"/>
            <a:ext cx="14716125" cy="19050"/>
          </a:xfrm>
          <a:prstGeom prst="rect">
            <a:avLst/>
          </a:prstGeom>
        </p:spPr>
      </p:pic>
      <p:pic>
        <p:nvPicPr>
          <p:cNvPr id="3" name="Vector" descr="preencoded.png">    </p:cNvPr>
          <p:cNvPicPr>
            <a:picLocks noChangeAspect="1"/>
          </p:cNvPicPr>
          <p:nvPr/>
        </p:nvPicPr>
        <p:blipFill>
          <a:blip r:embed="rId2">
            <a:extLst>
              <a:ext uri="{96DAC541-7B7A-43D3-8B79-37D633B846F1}">
                <asvg:svgBlip xmlns:asvg="http://schemas.microsoft.com/office/drawing/2016/SVG/main" r:embed="rId3"/>
              </a:ext>
            </a:extLst>
          </a:blip>
          <a:srcRect l="0" r="0" t="0" b="0"/>
          <a:stretch/>
        </p:blipFill>
        <p:spPr>
          <a:xfrm>
            <a:off x="17240250" y="9334500"/>
            <a:ext cx="285750" cy="285750"/>
          </a:xfrm>
          <a:prstGeom prst="rect">
            <a:avLst/>
          </a:prstGeom>
        </p:spPr>
      </p:pic>
      <p:pic>
        <p:nvPicPr>
          <p:cNvPr id="4" name="Group 53" descr="preencoded.png">    </p:cNvPr>
          <p:cNvPicPr>
            <a:picLocks noChangeAspect="1"/>
          </p:cNvPicPr>
          <p:nvPr/>
        </p:nvPicPr>
        <p:blipFill>
          <a:blip r:embed="rId4">
            <a:extLst>
              <a:ext uri="{96DAC541-7B7A-43D3-8B79-37D633B846F1}">
                <asvg:svgBlip xmlns:asvg="http://schemas.microsoft.com/office/drawing/2016/SVG/main" r:embed="rId5"/>
              </a:ext>
            </a:extLst>
          </a:blip>
          <a:srcRect l="0" r="0" t="0" b="0"/>
          <a:stretch/>
        </p:blipFill>
        <p:spPr>
          <a:xfrm>
            <a:off x="762000" y="838200"/>
            <a:ext cx="1419254" cy="332770"/>
          </a:xfrm>
          <a:prstGeom prst="rect">
            <a:avLst/>
          </a:prstGeom>
        </p:spPr>
      </p:pic>
      <p:pic>
        <p:nvPicPr>
          <p:cNvPr id="5" name="GDS-2 4" descr="preencoded.png">    </p:cNvPr>
          <p:cNvPicPr>
            <a:picLocks noChangeAspect="1"/>
          </p:cNvPicPr>
          <p:nvPr/>
        </p:nvPicPr>
        <p:blipFill>
          <a:blip r:embed="rId6"/>
          <a:srcRect l="0" r="0" t="0" b="0"/>
          <a:stretch/>
        </p:blipFill>
        <p:spPr>
          <a:xfrm>
            <a:off x="11401425" y="1428750"/>
            <a:ext cx="4800600" cy="2714625"/>
          </a:xfrm>
          <a:prstGeom prst="rect">
            <a:avLst/>
          </a:prstGeom>
        </p:spPr>
      </p:pic>
      <p:pic>
        <p:nvPicPr>
          <p:cNvPr id="6" name="GDS-30 1" descr="preencoded.png">    </p:cNvPr>
          <p:cNvPicPr>
            <a:picLocks noChangeAspect="1"/>
          </p:cNvPicPr>
          <p:nvPr/>
        </p:nvPicPr>
        <p:blipFill>
          <a:blip r:embed="rId7"/>
          <a:srcRect l="0" r="0" t="0" b="0"/>
          <a:stretch/>
        </p:blipFill>
        <p:spPr>
          <a:xfrm>
            <a:off x="11401425" y="4648200"/>
            <a:ext cx="4791075" cy="4733925"/>
          </a:xfrm>
          <a:prstGeom prst="rect">
            <a:avLst/>
          </a:prstGeom>
        </p:spPr>
      </p:pic>
      <p:pic>
        <p:nvPicPr>
          <p:cNvPr id="7" name="Frame 1" descr="preencoded.png">    </p:cNvPr>
          <p:cNvPicPr>
            <a:picLocks noChangeAspect="1"/>
          </p:cNvPicPr>
          <p:nvPr/>
        </p:nvPicPr>
        <p:blipFill>
          <a:blip r:embed="rId8"/>
          <a:srcRect l="0" r="0" t="0" b="0"/>
          <a:stretch/>
        </p:blipFill>
        <p:spPr>
          <a:xfrm>
            <a:off x="762000" y="9334500"/>
            <a:ext cx="542925" cy="285750"/>
          </a:xfrm>
          <a:prstGeom prst="rect">
            <a:avLst/>
          </a:prstGeom>
        </p:spPr>
      </p:pic>
      <p:pic>
        <p:nvPicPr>
          <p:cNvPr id="8" name="0J3A9138-Enhanced-NR 1" descr="preencoded.png">    </p:cNvPr>
          <p:cNvPicPr>
            <a:picLocks noChangeAspect="1"/>
          </p:cNvPicPr>
          <p:nvPr/>
        </p:nvPicPr>
        <p:blipFill>
          <a:blip r:embed="rId9"/>
          <a:srcRect l="0" r="0" t="0" b="0"/>
          <a:stretch/>
        </p:blipFill>
        <p:spPr>
          <a:xfrm>
            <a:off x="2076450" y="3257550"/>
            <a:ext cx="8239125" cy="5495925"/>
          </a:xfrm>
          <a:prstGeom prst="rect">
            <a:avLst/>
          </a:prstGeom>
        </p:spPr>
      </p:pic>
      <p:sp>
        <p:nvSpPr>
          <p:cNvPr id="9" name="GDS"/>
          <p:cNvSpPr/>
          <p:nvPr/>
        </p:nvSpPr>
        <p:spPr>
          <a:xfrm>
            <a:off x="762000" y="1895475"/>
            <a:ext cx="1876425" cy="1028700"/>
          </a:xfrm>
          <a:prstGeom prst="rect">
            <a:avLst/>
          </a:prstGeom>
          <a:noFill/>
          <a:ln/>
        </p:spPr>
        <p:txBody>
          <a:bodyPr wrap="square" lIns="0" tIns="0" rIns="0" bIns="0" rtlCol="0" anchor="t"/>
          <a:lstStyle/>
          <a:p>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G</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D</a:t>
            </a:r>
            <a:pPr algn="l" indent="0" marL="0">
              <a:lnSpc>
                <a:spcPts val="8064"/>
              </a:lnSpc>
              <a:buNone/>
            </a:pPr>
            <a:r>
              <a:rPr lang="en-US" sz="7200" dirty="0">
                <a:solidFill>
                  <a:srgbClr val="FFFFFF"/>
                </a:solidFill>
                <a:latin typeface="Manrope Medium" pitchFamily="34" charset="0"/>
                <a:ea typeface="Manrope Medium" pitchFamily="34" charset="-122"/>
                <a:cs typeface="Manrope Medium" pitchFamily="34" charset="-120"/>
              </a:rPr>
              <a:t>S</a:t>
            </a:r>
            <a:endParaRPr lang="en-US" sz="7200" dirty="0"/>
          </a:p>
        </p:txBody>
      </p:sp>
      <p:sp>
        <p:nvSpPr>
          <p:cNvPr id="10" name="name_08"/>
          <p:cNvSpPr/>
          <p:nvPr/>
        </p:nvSpPr>
        <p:spPr>
          <a:xfrm>
            <a:off x="904875" y="9382125"/>
            <a:ext cx="285750" cy="190500"/>
          </a:xfrm>
          <a:prstGeom prst="rect">
            <a:avLst/>
          </a:prstGeom>
          <a:noFill/>
          <a:ln/>
        </p:spPr>
        <p:txBody>
          <a:bodyPr wrap="square" lIns="0" tIns="0" rIns="0" bIns="0" rtlCol="0" anchor="t"/>
          <a:lstStyle/>
          <a:p>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0</a:t>
            </a:r>
            <a:pPr algn="l" indent="0" marL="0">
              <a:lnSpc>
                <a:spcPts val="1500"/>
              </a:lnSpc>
              <a:buNone/>
            </a:pPr>
            <a:r>
              <a:rPr lang="en-US" sz="1500" b="1" spc="75" kern="0" dirty="0">
                <a:solidFill>
                  <a:srgbClr val="FFFFFF"/>
                </a:solidFill>
                <a:latin typeface="Manrope Bold" pitchFamily="34" charset="0"/>
                <a:ea typeface="Manrope Bold" pitchFamily="34" charset="-122"/>
                <a:cs typeface="Manrope Bold" pitchFamily="34" charset="-120"/>
              </a:rPr>
              <a:t>8</a:t>
            </a:r>
            <a:endParaRPr lang="en-US" sz="1500" dirty="0"/>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(16:9)</PresentationFormat>
  <Paragraphs>0</Paragraphs>
  <Slides>27</Slides>
  <Notes>27</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27</vt:i4>
      </vt:variant>
    </vt:vector>
  </HeadingPairs>
  <TitlesOfParts>
    <vt:vector size="30" baseType="lpstr">
      <vt:lpstr>Arial</vt:lpstr>
      <vt:lpstr>Calibri</vt: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vector>
  </TitlesOfParts>
  <Company>PptxGenJS</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PptxGenJS Presentation</dc:title>
  <dc:subject>PptxGenJS Presentation</dc:subject>
  <dc:creator>PptxGenJS</dc:creator>
  <cp:lastModifiedBy>PptxGenJS</cp:lastModifiedBy>
  <cp:revision>1</cp:revision>
  <dcterms:created xsi:type="dcterms:W3CDTF">2024-10-28T11:19:54Z</dcterms:created>
  <dcterms:modified xsi:type="dcterms:W3CDTF">2024-10-28T11:19:54Z</dcterms:modified>
</cp:coreProperties>
</file>