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notesMasterIdLst>
    <p:notesMasterId r:id="rId28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image" Target="../media/image-1-2.png"/><Relationship Id="rId3" Type="http://schemas.openxmlformats.org/officeDocument/2006/relationships/image" Target="../media/image-1-3.svg"/><Relationship Id="rId4" Type="http://schemas.openxmlformats.org/officeDocument/2006/relationships/image" Target="../media/image-1-4.png"/><Relationship Id="rId5" Type="http://schemas.openxmlformats.org/officeDocument/2006/relationships/image" Target="../media/image-1-5.sv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sv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sv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sv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sv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svg"/><Relationship Id="rId4" Type="http://schemas.openxmlformats.org/officeDocument/2006/relationships/image" Target="../media/image-11-4.png"/><Relationship Id="rId5" Type="http://schemas.openxmlformats.org/officeDocument/2006/relationships/image" Target="../media/image-11-5.svg"/><Relationship Id="rId6" Type="http://schemas.openxmlformats.org/officeDocument/2006/relationships/image" Target="../media/image-11-6.png"/><Relationship Id="rId7" Type="http://schemas.openxmlformats.org/officeDocument/2006/relationships/image" Target="../media/image-11-7.jpeg"/><Relationship Id="rId8" Type="http://schemas.openxmlformats.org/officeDocument/2006/relationships/image" Target="../media/image-11-8.jpeg"/><Relationship Id="rId9" Type="http://schemas.openxmlformats.org/officeDocument/2006/relationships/image" Target="../media/image-11-9.jpe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sv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sv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sv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svg"/><Relationship Id="rId4" Type="http://schemas.openxmlformats.org/officeDocument/2006/relationships/image" Target="../media/image-13-4.png"/><Relationship Id="rId5" Type="http://schemas.openxmlformats.org/officeDocument/2006/relationships/image" Target="../media/image-13-5.svg"/><Relationship Id="rId6" Type="http://schemas.openxmlformats.org/officeDocument/2006/relationships/image" Target="../media/image-13-6.jpe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sv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svg"/><Relationship Id="rId7" Type="http://schemas.openxmlformats.org/officeDocument/2006/relationships/image" Target="../media/image-14-7.png"/><Relationship Id="rId8" Type="http://schemas.openxmlformats.org/officeDocument/2006/relationships/image" Target="../media/image-14-8.sv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svg"/><Relationship Id="rId4" Type="http://schemas.openxmlformats.org/officeDocument/2006/relationships/image" Target="../media/image-15-4.png"/><Relationship Id="rId5" Type="http://schemas.openxmlformats.org/officeDocument/2006/relationships/image" Target="../media/image-15-5.svg"/><Relationship Id="rId6" Type="http://schemas.openxmlformats.org/officeDocument/2006/relationships/image" Target="../media/image-15-6.png"/><Relationship Id="rId7" Type="http://schemas.openxmlformats.org/officeDocument/2006/relationships/image" Target="../media/image-15-7.jpeg"/><Relationship Id="rId8" Type="http://schemas.openxmlformats.org/officeDocument/2006/relationships/image" Target="../media/image-15-8.jpeg"/><Relationship Id="rId9" Type="http://schemas.openxmlformats.org/officeDocument/2006/relationships/image" Target="../media/image-15-9.jpe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sv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sv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sv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svg"/><Relationship Id="rId4" Type="http://schemas.openxmlformats.org/officeDocument/2006/relationships/image" Target="../media/image-17-4.png"/><Relationship Id="rId5" Type="http://schemas.openxmlformats.org/officeDocument/2006/relationships/image" Target="../media/image-17-5.svg"/><Relationship Id="rId6" Type="http://schemas.openxmlformats.org/officeDocument/2006/relationships/image" Target="../media/image-17-6.png"/><Relationship Id="rId7" Type="http://schemas.openxmlformats.org/officeDocument/2006/relationships/image" Target="../media/image-17-7.jpeg"/><Relationship Id="rId8" Type="http://schemas.openxmlformats.org/officeDocument/2006/relationships/image" Target="../media/image-17-8.jpeg"/><Relationship Id="rId9" Type="http://schemas.openxmlformats.org/officeDocument/2006/relationships/image" Target="../media/image-17-9.jpeg"/><Relationship Id="rId10" Type="http://schemas.openxmlformats.org/officeDocument/2006/relationships/image" Target="../media/image-17-10.jpe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sv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sv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sv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svg"/><Relationship Id="rId4" Type="http://schemas.openxmlformats.org/officeDocument/2006/relationships/image" Target="../media/image-19-4.png"/><Relationship Id="rId5" Type="http://schemas.openxmlformats.org/officeDocument/2006/relationships/image" Target="../media/image-19-5.svg"/><Relationship Id="rId6" Type="http://schemas.openxmlformats.org/officeDocument/2006/relationships/image" Target="../media/image-19-6.jpeg"/><Relationship Id="rId7" Type="http://schemas.openxmlformats.org/officeDocument/2006/relationships/image" Target="../media/image-19-7.jpe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sv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image" Target="../media/image-2-6.svg"/><Relationship Id="rId7" Type="http://schemas.openxmlformats.org/officeDocument/2006/relationships/image" Target="../media/image-2-7.png"/><Relationship Id="rId8" Type="http://schemas.openxmlformats.org/officeDocument/2006/relationships/image" Target="../media/image-2-8.png"/><Relationship Id="rId9" Type="http://schemas.openxmlformats.org/officeDocument/2006/relationships/image" Target="../media/image-2-9.sv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svg"/><Relationship Id="rId3" Type="http://schemas.openxmlformats.org/officeDocument/2006/relationships/image" Target="../media/image-20-3.png"/><Relationship Id="rId4" Type="http://schemas.openxmlformats.org/officeDocument/2006/relationships/image" Target="../media/image-20-4.png"/><Relationship Id="rId5" Type="http://schemas.openxmlformats.org/officeDocument/2006/relationships/image" Target="../media/image-20-5.png"/><Relationship Id="rId6" Type="http://schemas.openxmlformats.org/officeDocument/2006/relationships/image" Target="../media/image-20-6.svg"/><Relationship Id="rId7" Type="http://schemas.openxmlformats.org/officeDocument/2006/relationships/image" Target="../media/image-20-7.png"/><Relationship Id="rId8" Type="http://schemas.openxmlformats.org/officeDocument/2006/relationships/image" Target="../media/image-20-8.png"/><Relationship Id="rId9" Type="http://schemas.openxmlformats.org/officeDocument/2006/relationships/image" Target="../media/image-20-9.sv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image" Target="../media/image-21-2.png"/><Relationship Id="rId3" Type="http://schemas.openxmlformats.org/officeDocument/2006/relationships/image" Target="../media/image-21-3.svg"/><Relationship Id="rId4" Type="http://schemas.openxmlformats.org/officeDocument/2006/relationships/image" Target="../media/image-21-4.png"/><Relationship Id="rId5" Type="http://schemas.openxmlformats.org/officeDocument/2006/relationships/image" Target="../media/image-21-5.svg"/><Relationship Id="rId6" Type="http://schemas.openxmlformats.org/officeDocument/2006/relationships/image" Target="../media/image-21-6.jpeg"/><Relationship Id="rId7" Type="http://schemas.openxmlformats.org/officeDocument/2006/relationships/image" Target="../media/image-21-7.jpeg"/><Relationship Id="rId8" Type="http://schemas.openxmlformats.org/officeDocument/2006/relationships/image" Target="../media/image-21-8.jpeg"/><Relationship Id="rId9" Type="http://schemas.openxmlformats.org/officeDocument/2006/relationships/image" Target="../media/image-21-9.jpeg"/><Relationship Id="rId10" Type="http://schemas.openxmlformats.org/officeDocument/2006/relationships/image" Target="../media/image-2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image" Target="../media/image-22-2.svg"/><Relationship Id="rId3" Type="http://schemas.openxmlformats.org/officeDocument/2006/relationships/image" Target="../media/image-22-3.png"/><Relationship Id="rId4" Type="http://schemas.openxmlformats.org/officeDocument/2006/relationships/image" Target="../media/image-22-4.png"/><Relationship Id="rId5" Type="http://schemas.openxmlformats.org/officeDocument/2006/relationships/image" Target="../media/image-22-5.svg"/><Relationship Id="rId6" Type="http://schemas.openxmlformats.org/officeDocument/2006/relationships/image" Target="../media/image-22-6.png"/><Relationship Id="rId7" Type="http://schemas.openxmlformats.org/officeDocument/2006/relationships/image" Target="../media/image-22-7.png"/><Relationship Id="rId8" Type="http://schemas.openxmlformats.org/officeDocument/2006/relationships/image" Target="../media/image-22-8.svg"/><Relationship Id="rId9" Type="http://schemas.openxmlformats.org/officeDocument/2006/relationships/image" Target="../media/image-2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image" Target="../media/image-23-2.png"/><Relationship Id="rId3" Type="http://schemas.openxmlformats.org/officeDocument/2006/relationships/image" Target="../media/image-23-3.svg"/><Relationship Id="rId4" Type="http://schemas.openxmlformats.org/officeDocument/2006/relationships/image" Target="../media/image-23-4.png"/><Relationship Id="rId5" Type="http://schemas.openxmlformats.org/officeDocument/2006/relationships/image" Target="../media/image-23-5.svg"/><Relationship Id="rId6" Type="http://schemas.openxmlformats.org/officeDocument/2006/relationships/image" Target="../media/image-23-6.jpeg"/><Relationship Id="rId7" Type="http://schemas.openxmlformats.org/officeDocument/2006/relationships/image" Target="../media/image-23-7.jpeg"/><Relationship Id="rId8" Type="http://schemas.openxmlformats.org/officeDocument/2006/relationships/image" Target="../media/image-23-8.jpeg"/><Relationship Id="rId9" Type="http://schemas.openxmlformats.org/officeDocument/2006/relationships/image" Target="../media/image-23-9.jpeg"/><Relationship Id="rId10" Type="http://schemas.openxmlformats.org/officeDocument/2006/relationships/image" Target="../media/image-23-10.jpeg"/><Relationship Id="rId11" Type="http://schemas.openxmlformats.org/officeDocument/2006/relationships/image" Target="../media/image-2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image" Target="../media/image-24-2.svg"/><Relationship Id="rId3" Type="http://schemas.openxmlformats.org/officeDocument/2006/relationships/image" Target="../media/image-24-3.png"/><Relationship Id="rId4" Type="http://schemas.openxmlformats.org/officeDocument/2006/relationships/image" Target="../media/image-24-4.png"/><Relationship Id="rId5" Type="http://schemas.openxmlformats.org/officeDocument/2006/relationships/image" Target="../media/image-24-5.png"/><Relationship Id="rId6" Type="http://schemas.openxmlformats.org/officeDocument/2006/relationships/image" Target="../media/image-24-6.svg"/><Relationship Id="rId7" Type="http://schemas.openxmlformats.org/officeDocument/2006/relationships/image" Target="../media/image-2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5-1.png"/><Relationship Id="rId2" Type="http://schemas.openxmlformats.org/officeDocument/2006/relationships/image" Target="../media/image-25-2.svg"/><Relationship Id="rId3" Type="http://schemas.openxmlformats.org/officeDocument/2006/relationships/image" Target="../media/image-25-3.png"/><Relationship Id="rId4" Type="http://schemas.openxmlformats.org/officeDocument/2006/relationships/image" Target="../media/image-25-4.png"/><Relationship Id="rId5" Type="http://schemas.openxmlformats.org/officeDocument/2006/relationships/image" Target="../media/image-25-5.png"/><Relationship Id="rId6" Type="http://schemas.openxmlformats.org/officeDocument/2006/relationships/image" Target="../media/image-25-6.svg"/><Relationship Id="rId7" Type="http://schemas.openxmlformats.org/officeDocument/2006/relationships/image" Target="../media/image-2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6-1.jpeg"/><Relationship Id="rId2" Type="http://schemas.openxmlformats.org/officeDocument/2006/relationships/image" Target="../media/image-26-2.png"/><Relationship Id="rId3" Type="http://schemas.openxmlformats.org/officeDocument/2006/relationships/image" Target="../media/image-26-3.svg"/><Relationship Id="rId4" Type="http://schemas.openxmlformats.org/officeDocument/2006/relationships/image" Target="../media/image-26-4.png"/><Relationship Id="rId5" Type="http://schemas.openxmlformats.org/officeDocument/2006/relationships/image" Target="../media/image-26-5.svg"/><Relationship Id="rId6" Type="http://schemas.openxmlformats.org/officeDocument/2006/relationships/image" Target="../media/image-26-6.png"/><Relationship Id="rId7" Type="http://schemas.openxmlformats.org/officeDocument/2006/relationships/image" Target="../media/image-26-7.svg"/><Relationship Id="rId8" Type="http://schemas.openxmlformats.org/officeDocument/2006/relationships/image" Target="../media/image-26-8.png"/><Relationship Id="rId9" Type="http://schemas.openxmlformats.org/officeDocument/2006/relationships/image" Target="../media/image-26-9.svg"/><Relationship Id="rId10" Type="http://schemas.openxmlformats.org/officeDocument/2006/relationships/image" Target="../media/image-26-10.png"/><Relationship Id="rId11" Type="http://schemas.openxmlformats.org/officeDocument/2006/relationships/image" Target="../media/image-26-11.svg"/><Relationship Id="rId12" Type="http://schemas.openxmlformats.org/officeDocument/2006/relationships/image" Target="../media/image-26-12.png"/><Relationship Id="rId13" Type="http://schemas.openxmlformats.org/officeDocument/2006/relationships/image" Target="../media/image-26-13.svg"/><Relationship Id="rId14" Type="http://schemas.openxmlformats.org/officeDocument/2006/relationships/image" Target="../media/image-26-14.png"/><Relationship Id="rId15" Type="http://schemas.openxmlformats.org/officeDocument/2006/relationships/image" Target="../media/image-26-15.svg"/><Relationship Id="rId16" Type="http://schemas.openxmlformats.org/officeDocument/2006/relationships/image" Target="../media/image-26-16.png"/><Relationship Id="rId17" Type="http://schemas.openxmlformats.org/officeDocument/2006/relationships/image" Target="../media/image-26-17.svg"/><Relationship Id="rId18" Type="http://schemas.openxmlformats.org/officeDocument/2006/relationships/image" Target="../media/image-26-18.png"/><Relationship Id="rId19" Type="http://schemas.openxmlformats.org/officeDocument/2006/relationships/image" Target="../media/image-26-19.svg"/><Relationship Id="rId20" Type="http://schemas.openxmlformats.org/officeDocument/2006/relationships/image" Target="../media/image-26-20.png"/><Relationship Id="rId21" Type="http://schemas.openxmlformats.org/officeDocument/2006/relationships/image" Target="../media/image-26-21.svg"/><Relationship Id="rId22" Type="http://schemas.openxmlformats.org/officeDocument/2006/relationships/image" Target="../media/image-26-22.png"/><Relationship Id="rId23" Type="http://schemas.openxmlformats.org/officeDocument/2006/relationships/image" Target="../media/image-26-23.svg"/><Relationship Id="rId24" Type="http://schemas.openxmlformats.org/officeDocument/2006/relationships/slideLayout" Target="../slideLayouts/slideLayout1.xml"/><Relationship Id="rId25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svg"/><Relationship Id="rId4" Type="http://schemas.openxmlformats.org/officeDocument/2006/relationships/image" Target="../media/image-3-4.png"/><Relationship Id="rId5" Type="http://schemas.openxmlformats.org/officeDocument/2006/relationships/image" Target="../media/image-3-5.svg"/><Relationship Id="rId6" Type="http://schemas.openxmlformats.org/officeDocument/2006/relationships/image" Target="../media/image-3-6.jpeg"/><Relationship Id="rId7" Type="http://schemas.openxmlformats.org/officeDocument/2006/relationships/image" Target="../media/image-3-7.jpeg"/><Relationship Id="rId8" Type="http://schemas.openxmlformats.org/officeDocument/2006/relationships/image" Target="../media/image-3-8.jpeg"/><Relationship Id="rId9" Type="http://schemas.openxmlformats.org/officeDocument/2006/relationships/image" Target="../media/image-3-9.jpeg"/><Relationship Id="rId10" Type="http://schemas.openxmlformats.org/officeDocument/2006/relationships/image" Target="../media/image-3-10.jpe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sv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sv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sv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svg"/><Relationship Id="rId4" Type="http://schemas.openxmlformats.org/officeDocument/2006/relationships/image" Target="../media/image-5-4.png"/><Relationship Id="rId5" Type="http://schemas.openxmlformats.org/officeDocument/2006/relationships/image" Target="../media/image-5-5.svg"/><Relationship Id="rId6" Type="http://schemas.openxmlformats.org/officeDocument/2006/relationships/image" Target="../media/image-5-6.png"/><Relationship Id="rId7" Type="http://schemas.openxmlformats.org/officeDocument/2006/relationships/image" Target="../media/image-5-7.jpeg"/><Relationship Id="rId8" Type="http://schemas.openxmlformats.org/officeDocument/2006/relationships/image" Target="../media/image-5-8.jpeg"/><Relationship Id="rId9" Type="http://schemas.openxmlformats.org/officeDocument/2006/relationships/image" Target="../media/image-5-9.jpe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sv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sv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sv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svg"/><Relationship Id="rId4" Type="http://schemas.openxmlformats.org/officeDocument/2006/relationships/image" Target="../media/image-7-4.png"/><Relationship Id="rId5" Type="http://schemas.openxmlformats.org/officeDocument/2006/relationships/image" Target="../media/image-7-5.svg"/><Relationship Id="rId6" Type="http://schemas.openxmlformats.org/officeDocument/2006/relationships/image" Target="../media/image-7-6.jpeg"/><Relationship Id="rId7" Type="http://schemas.openxmlformats.org/officeDocument/2006/relationships/image" Target="../media/image-7-7.jpeg"/><Relationship Id="rId8" Type="http://schemas.openxmlformats.org/officeDocument/2006/relationships/image" Target="../media/image-7-8.jpeg"/><Relationship Id="rId9" Type="http://schemas.openxmlformats.org/officeDocument/2006/relationships/image" Target="../media/image-7-9.jpe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sv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sv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sv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svg"/><Relationship Id="rId4" Type="http://schemas.openxmlformats.org/officeDocument/2006/relationships/image" Target="../media/image-9-4.png"/><Relationship Id="rId5" Type="http://schemas.openxmlformats.org/officeDocument/2006/relationships/image" Target="../media/image-9-5.svg"/><Relationship Id="rId6" Type="http://schemas.openxmlformats.org/officeDocument/2006/relationships/image" Target="../media/image-9-6.jpeg"/><Relationship Id="rId7" Type="http://schemas.openxmlformats.org/officeDocument/2006/relationships/image" Target="../media/image-9-7.jpeg"/><Relationship Id="rId8" Type="http://schemas.openxmlformats.org/officeDocument/2006/relationships/image" Target="../media/image-9-8.png"/><Relationship Id="rId9" Type="http://schemas.openxmlformats.org/officeDocument/2006/relationships/image" Target="../media/image-9-9.jpe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van-bandura-FzFU9nlFpmg-unsplash 2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Rectangle 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r="0" t="0" b="0"/>
          <a:stretch/>
        </p:blipFill>
        <p:spPr>
          <a:xfrm>
            <a:off x="0" y="0"/>
            <a:ext cx="9001125" cy="10287000"/>
          </a:xfrm>
          <a:prstGeom prst="rect">
            <a:avLst/>
          </a:prstGeom>
        </p:spPr>
      </p:pic>
      <p:pic>
        <p:nvPicPr>
          <p:cNvPr id="4" name="Group 48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r="0" t="0" b="0"/>
          <a:stretch/>
        </p:blipFill>
        <p:spPr>
          <a:xfrm>
            <a:off x="762000" y="742950"/>
            <a:ext cx="1873144" cy="224396"/>
          </a:xfrm>
          <a:prstGeom prst="rect">
            <a:avLst/>
          </a:prstGeom>
        </p:spPr>
      </p:pic>
      <p:sp>
        <p:nvSpPr>
          <p:cNvPr id="5" name="The future is water reuse"/>
          <p:cNvSpPr/>
          <p:nvPr/>
        </p:nvSpPr>
        <p:spPr>
          <a:xfrm>
            <a:off x="733425" y="9334500"/>
            <a:ext cx="24860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1500"/>
              </a:lnSpc>
              <a:buNone/>
            </a:pPr>
            <a:r>
              <a:rPr lang="en-US" sz="1500" spc="75" kern="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r" indent="0" marL="0">
              <a:lnSpc>
                <a:spcPts val="1500"/>
              </a:lnSpc>
              <a:buNone/>
            </a:pPr>
            <a:r>
              <a:rPr lang="en-US" sz="1500" spc="75" kern="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r" indent="0" marL="0">
              <a:lnSpc>
                <a:spcPts val="1500"/>
              </a:lnSpc>
              <a:buNone/>
            </a:pPr>
            <a:r>
              <a:rPr lang="en-US" sz="1500" spc="75" kern="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r" indent="0" marL="0">
              <a:lnSpc>
                <a:spcPts val="1500"/>
              </a:lnSpc>
              <a:buNone/>
            </a:pPr>
            <a:r>
              <a:rPr lang="en-US" sz="1500" spc="75" kern="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r" indent="0" marL="0">
              <a:lnSpc>
                <a:spcPts val="1500"/>
              </a:lnSpc>
              <a:buNone/>
            </a:pPr>
            <a:r>
              <a:rPr lang="en-US" sz="1500" spc="75" kern="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r" indent="0" marL="0">
              <a:lnSpc>
                <a:spcPts val="1500"/>
              </a:lnSpc>
              <a:buNone/>
            </a:pPr>
            <a:r>
              <a:rPr lang="en-US" sz="1500" spc="75" kern="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r" indent="0" marL="0">
              <a:lnSpc>
                <a:spcPts val="1500"/>
              </a:lnSpc>
              <a:buNone/>
            </a:pPr>
            <a:r>
              <a:rPr lang="en-US" sz="1500" spc="75" kern="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r" indent="0" marL="0">
              <a:lnSpc>
                <a:spcPts val="1500"/>
              </a:lnSpc>
              <a:buNone/>
            </a:pPr>
            <a:r>
              <a:rPr lang="en-US" sz="1500" spc="75" kern="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r" indent="0" marL="0">
              <a:lnSpc>
                <a:spcPts val="1500"/>
              </a:lnSpc>
              <a:buNone/>
            </a:pPr>
            <a:r>
              <a:rPr lang="en-US" sz="1500" spc="75" kern="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r" indent="0" marL="0">
              <a:lnSpc>
                <a:spcPts val="1500"/>
              </a:lnSpc>
              <a:buNone/>
            </a:pPr>
            <a:r>
              <a:rPr lang="en-US" sz="1500" spc="75" kern="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r" indent="0" marL="0">
              <a:lnSpc>
                <a:spcPts val="1500"/>
              </a:lnSpc>
              <a:buNone/>
            </a:pPr>
            <a:r>
              <a:rPr lang="en-US" sz="1500" spc="75" kern="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r" indent="0" marL="0">
              <a:lnSpc>
                <a:spcPts val="1500"/>
              </a:lnSpc>
              <a:buNone/>
            </a:pPr>
            <a:r>
              <a:rPr lang="en-US" sz="1500" spc="75" kern="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r" indent="0" marL="0">
              <a:lnSpc>
                <a:spcPts val="1500"/>
              </a:lnSpc>
              <a:buNone/>
            </a:pPr>
            <a:r>
              <a:rPr lang="en-US" sz="1500" spc="75" kern="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r" indent="0" marL="0">
              <a:lnSpc>
                <a:spcPts val="1500"/>
              </a:lnSpc>
              <a:buNone/>
            </a:pPr>
            <a:r>
              <a:rPr lang="en-US" sz="1500" spc="75" kern="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r" indent="0" marL="0">
              <a:lnSpc>
                <a:spcPts val="1500"/>
              </a:lnSpc>
              <a:buNone/>
            </a:pPr>
            <a:r>
              <a:rPr lang="en-US" sz="1500" spc="75" kern="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r" indent="0" marL="0">
              <a:lnSpc>
                <a:spcPts val="1500"/>
              </a:lnSpc>
              <a:buNone/>
            </a:pPr>
            <a:r>
              <a:rPr lang="en-US" sz="1500" spc="75" kern="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r" indent="0" marL="0">
              <a:lnSpc>
                <a:spcPts val="1500"/>
              </a:lnSpc>
              <a:buNone/>
            </a:pPr>
            <a:r>
              <a:rPr lang="en-US" sz="1500" spc="75" kern="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r" indent="0" marL="0">
              <a:lnSpc>
                <a:spcPts val="1500"/>
              </a:lnSpc>
              <a:buNone/>
            </a:pPr>
            <a:r>
              <a:rPr lang="en-US" sz="1500" spc="75" kern="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r" indent="0" marL="0">
              <a:lnSpc>
                <a:spcPts val="1500"/>
              </a:lnSpc>
              <a:buNone/>
            </a:pPr>
            <a:r>
              <a:rPr lang="en-US" sz="1500" spc="75" kern="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r" indent="0" marL="0">
              <a:lnSpc>
                <a:spcPts val="1500"/>
              </a:lnSpc>
              <a:buNone/>
            </a:pPr>
            <a:r>
              <a:rPr lang="en-US" sz="1500" spc="75" kern="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r" indent="0" marL="0">
              <a:lnSpc>
                <a:spcPts val="1500"/>
              </a:lnSpc>
              <a:buNone/>
            </a:pPr>
            <a:r>
              <a:rPr lang="en-US" sz="1500" spc="75" kern="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r" indent="0" marL="0">
              <a:lnSpc>
                <a:spcPts val="1500"/>
              </a:lnSpc>
              <a:buNone/>
            </a:pPr>
            <a:r>
              <a:rPr lang="en-US" sz="1500" spc="75" kern="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r" indent="0" marL="0">
              <a:lnSpc>
                <a:spcPts val="1500"/>
              </a:lnSpc>
              <a:buNone/>
            </a:pPr>
            <a:r>
              <a:rPr lang="en-US" sz="1500" spc="75" kern="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r" indent="0" marL="0">
              <a:lnSpc>
                <a:spcPts val="1500"/>
              </a:lnSpc>
              <a:buNone/>
            </a:pPr>
            <a:r>
              <a:rPr lang="en-US" sz="1500" spc="75" kern="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r" indent="0" marL="0">
              <a:lnSpc>
                <a:spcPts val="1500"/>
              </a:lnSpc>
              <a:buNone/>
            </a:pPr>
            <a:r>
              <a:rPr lang="en-US" sz="1500" spc="75" kern="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endParaRPr lang="en-US" sz="1500" dirty="0"/>
          </a:p>
        </p:txBody>
      </p:sp>
      <p:sp>
        <p:nvSpPr>
          <p:cNvPr id="6" name="Case studies"/>
          <p:cNvSpPr/>
          <p:nvPr/>
        </p:nvSpPr>
        <p:spPr>
          <a:xfrm>
            <a:off x="762000" y="6088577"/>
            <a:ext cx="7543800" cy="1362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0752"/>
              </a:lnSpc>
              <a:buNone/>
            </a:pPr>
            <a:r>
              <a:rPr lang="en-US" sz="96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10752"/>
              </a:lnSpc>
              <a:buNone/>
            </a:pPr>
            <a:r>
              <a:rPr lang="en-US" sz="96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10752"/>
              </a:lnSpc>
              <a:buNone/>
            </a:pPr>
            <a:r>
              <a:rPr lang="en-US" sz="96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10752"/>
              </a:lnSpc>
              <a:buNone/>
            </a:pPr>
            <a:r>
              <a:rPr lang="en-US" sz="96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10752"/>
              </a:lnSpc>
              <a:buNone/>
            </a:pPr>
            <a:r>
              <a:rPr lang="en-US" sz="96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10752"/>
              </a:lnSpc>
              <a:buNone/>
            </a:pPr>
            <a:r>
              <a:rPr lang="en-US" sz="96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10752"/>
              </a:lnSpc>
              <a:buNone/>
            </a:pPr>
            <a:r>
              <a:rPr lang="en-US" sz="96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10752"/>
              </a:lnSpc>
              <a:buNone/>
            </a:pPr>
            <a:r>
              <a:rPr lang="en-US" sz="96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10752"/>
              </a:lnSpc>
              <a:buNone/>
            </a:pPr>
            <a:r>
              <a:rPr lang="en-US" sz="96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10752"/>
              </a:lnSpc>
              <a:buNone/>
            </a:pPr>
            <a:r>
              <a:rPr lang="en-US" sz="96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10752"/>
              </a:lnSpc>
              <a:buNone/>
            </a:pPr>
            <a:r>
              <a:rPr lang="en-US" sz="96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10752"/>
              </a:lnSpc>
              <a:buNone/>
            </a:pPr>
            <a:r>
              <a:rPr lang="en-US" sz="96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endParaRPr lang="en-US" sz="9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1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r="0" t="0" b="0"/>
          <a:stretch/>
        </p:blipFill>
        <p:spPr>
          <a:xfrm>
            <a:off x="0" y="0"/>
            <a:ext cx="9096375" cy="10287000"/>
          </a:xfrm>
          <a:prstGeom prst="rect">
            <a:avLst/>
          </a:prstGeom>
        </p:spPr>
      </p:pic>
      <p:pic>
        <p:nvPicPr>
          <p:cNvPr id="3" name="Jägala render-noshadow 1" descr="preencoded.pn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0" y="3438525"/>
            <a:ext cx="8858250" cy="5267325"/>
          </a:xfrm>
          <a:prstGeom prst="rect">
            <a:avLst/>
          </a:prstGeom>
        </p:spPr>
      </p:pic>
      <p:pic>
        <p:nvPicPr>
          <p:cNvPr id="4" name="Rectangle 172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r="0" t="0" b="0"/>
          <a:stretch/>
        </p:blipFill>
        <p:spPr>
          <a:xfrm>
            <a:off x="0" y="7439025"/>
            <a:ext cx="9096375" cy="2847975"/>
          </a:xfrm>
          <a:prstGeom prst="rect">
            <a:avLst/>
          </a:prstGeom>
        </p:spPr>
      </p:pic>
      <p:pic>
        <p:nvPicPr>
          <p:cNvPr id="5" name="Frame 1" descr="preencoded.png">    </p:cNvPr>
          <p:cNvPicPr>
            <a:picLocks noChangeAspect="1"/>
          </p:cNvPicPr>
          <p:nvPr/>
        </p:nvPicPr>
        <p:blipFill>
          <a:blip r:embed="rId6"/>
          <a:srcRect l="0" r="0" t="0" b="0"/>
          <a:stretch/>
        </p:blipFill>
        <p:spPr>
          <a:xfrm>
            <a:off x="762000" y="9334500"/>
            <a:ext cx="542925" cy="285750"/>
          </a:xfrm>
          <a:prstGeom prst="rect">
            <a:avLst/>
          </a:prstGeom>
        </p:spPr>
      </p:pic>
      <p:pic>
        <p:nvPicPr>
          <p:cNvPr id="6" name="Vector 1" descr="preencoded.png">    </p:cNvPr>
          <p:cNvPicPr>
            <a:picLocks noChangeAspect="1"/>
          </p:cNvPicPr>
          <p:nvPr/>
        </p:nvPicPr>
        <p:blipFill>
          <a:blip r:embed="rId7"/>
          <a:srcRect l="0" r="0" t="0" b="0"/>
          <a:stretch/>
        </p:blipFill>
        <p:spPr>
          <a:xfrm>
            <a:off x="3571875" y="990600"/>
            <a:ext cx="14716125" cy="19050"/>
          </a:xfrm>
          <a:prstGeom prst="rect">
            <a:avLst/>
          </a:prstGeom>
        </p:spPr>
      </p:pic>
      <p:pic>
        <p:nvPicPr>
          <p:cNvPr id="7" name="Group 49" descr="preencoded.png">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r="0" t="0" b="0"/>
          <a:stretch/>
        </p:blipFill>
        <p:spPr>
          <a:xfrm>
            <a:off x="761999" y="866775"/>
            <a:ext cx="1912055" cy="258628"/>
          </a:xfrm>
          <a:prstGeom prst="rect">
            <a:avLst/>
          </a:prstGeom>
        </p:spPr>
      </p:pic>
      <p:pic>
        <p:nvPicPr>
          <p:cNvPr id="8" name="Vector" descr="preencoded.png">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r="0" t="0" b="0"/>
          <a:stretch/>
        </p:blipFill>
        <p:spPr>
          <a:xfrm>
            <a:off x="17240250" y="9334500"/>
            <a:ext cx="285750" cy="285750"/>
          </a:xfrm>
          <a:prstGeom prst="rect">
            <a:avLst/>
          </a:prstGeom>
        </p:spPr>
      </p:pic>
      <p:sp>
        <p:nvSpPr>
          <p:cNvPr id="9" name="Jgala Estate"/>
          <p:cNvSpPr/>
          <p:nvPr/>
        </p:nvSpPr>
        <p:spPr>
          <a:xfrm>
            <a:off x="762000" y="1895475"/>
            <a:ext cx="580072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J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ä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endParaRPr lang="en-US" sz="7200" dirty="0"/>
          </a:p>
        </p:txBody>
      </p:sp>
      <p:sp>
        <p:nvSpPr>
          <p:cNvPr id="10" name="The set up"/>
          <p:cNvSpPr/>
          <p:nvPr/>
        </p:nvSpPr>
        <p:spPr>
          <a:xfrm>
            <a:off x="10601325" y="1895475"/>
            <a:ext cx="456247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endParaRPr lang="en-US" sz="7200" dirty="0"/>
          </a:p>
        </p:txBody>
      </p:sp>
      <p:sp>
        <p:nvSpPr>
          <p:cNvPr id="11" name="name_09"/>
          <p:cNvSpPr/>
          <p:nvPr/>
        </p:nvSpPr>
        <p:spPr>
          <a:xfrm>
            <a:off x="904875" y="9382125"/>
            <a:ext cx="285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500" b="1" spc="75" kern="0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0</a:t>
            </a:r>
            <a:pPr algn="l" indent="0" marL="0">
              <a:lnSpc>
                <a:spcPts val="1500"/>
              </a:lnSpc>
              <a:buNone/>
            </a:pPr>
            <a:r>
              <a:rPr lang="en-US" sz="1500" b="1" spc="75" kern="0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9</a:t>
            </a:r>
            <a:endParaRPr lang="en-US" sz="1500" dirty="0"/>
          </a:p>
        </p:txBody>
      </p:sp>
      <p:sp>
        <p:nvSpPr>
          <p:cNvPr id="12" name="Spacedrip addresses wastewater challenges in a new housing development of 1200 people Modular 40-foot containerized systems equipped with automation and sensors Treated water can be reused for non-potable and potable applications The system treats and reu"/>
          <p:cNvSpPr/>
          <p:nvPr/>
        </p:nvSpPr>
        <p:spPr>
          <a:xfrm>
            <a:off x="10601325" y="3438525"/>
            <a:ext cx="6286500" cy="495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v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1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2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0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0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4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0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-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z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q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-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.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1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2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0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baseline="300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3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,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9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baseline="300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3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.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2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4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0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k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/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212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ector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571875" y="990600"/>
            <a:ext cx="14716125" cy="19050"/>
          </a:xfrm>
          <a:prstGeom prst="rect">
            <a:avLst/>
          </a:prstGeom>
        </p:spPr>
      </p:pic>
      <p:pic>
        <p:nvPicPr>
          <p:cNvPr id="3" name="Vector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r="0" t="0" b="0"/>
          <a:stretch/>
        </p:blipFill>
        <p:spPr>
          <a:xfrm>
            <a:off x="17240250" y="9334500"/>
            <a:ext cx="285750" cy="285750"/>
          </a:xfrm>
          <a:prstGeom prst="rect">
            <a:avLst/>
          </a:prstGeom>
        </p:spPr>
      </p:pic>
      <p:pic>
        <p:nvPicPr>
          <p:cNvPr id="4" name="Group 49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r="0" t="0" b="0"/>
          <a:stretch/>
        </p:blipFill>
        <p:spPr>
          <a:xfrm>
            <a:off x="761999" y="866775"/>
            <a:ext cx="1912055" cy="258628"/>
          </a:xfrm>
          <a:prstGeom prst="rect">
            <a:avLst/>
          </a:prstGeom>
        </p:spPr>
      </p:pic>
      <p:pic>
        <p:nvPicPr>
          <p:cNvPr id="5" name="Frame 1" descr="preencoded.png">    </p:cNvPr>
          <p:cNvPicPr>
            <a:picLocks noChangeAspect="1"/>
          </p:cNvPicPr>
          <p:nvPr/>
        </p:nvPicPr>
        <p:blipFill>
          <a:blip r:embed="rId6"/>
          <a:srcRect l="0" r="0" t="0" b="0"/>
          <a:stretch/>
        </p:blipFill>
        <p:spPr>
          <a:xfrm>
            <a:off x="762000" y="9334500"/>
            <a:ext cx="504825" cy="285750"/>
          </a:xfrm>
          <a:prstGeom prst="rect">
            <a:avLst/>
          </a:prstGeom>
        </p:spPr>
      </p:pic>
      <p:pic>
        <p:nvPicPr>
          <p:cNvPr id="6" name="DSCF1547 1" descr="preencoded.png">    </p:cNvPr>
          <p:cNvPicPr>
            <a:picLocks noChangeAspect="1"/>
          </p:cNvPicPr>
          <p:nvPr/>
        </p:nvPicPr>
        <p:blipFill>
          <a:blip r:embed="rId7"/>
          <a:srcRect l="0" r="0" t="0" b="0"/>
          <a:stretch/>
        </p:blipFill>
        <p:spPr>
          <a:xfrm>
            <a:off x="9906000" y="1504950"/>
            <a:ext cx="6572250" cy="3314700"/>
          </a:xfrm>
          <a:prstGeom prst="rect">
            <a:avLst/>
          </a:prstGeom>
        </p:spPr>
      </p:pic>
      <p:pic>
        <p:nvPicPr>
          <p:cNvPr id="7" name="DSCF1632 1" descr="preencoded.png">    </p:cNvPr>
          <p:cNvPicPr>
            <a:picLocks noChangeAspect="1"/>
          </p:cNvPicPr>
          <p:nvPr/>
        </p:nvPicPr>
        <p:blipFill>
          <a:blip r:embed="rId8"/>
          <a:srcRect l="0" r="0" t="0" b="0"/>
          <a:stretch/>
        </p:blipFill>
        <p:spPr>
          <a:xfrm>
            <a:off x="9906000" y="5229225"/>
            <a:ext cx="6581775" cy="4391025"/>
          </a:xfrm>
          <a:prstGeom prst="rect">
            <a:avLst/>
          </a:prstGeom>
        </p:spPr>
      </p:pic>
      <p:pic>
        <p:nvPicPr>
          <p:cNvPr id="8" name="DSCF1639 1" descr="preencoded.png">    </p:cNvPr>
          <p:cNvPicPr>
            <a:picLocks noChangeAspect="1"/>
          </p:cNvPicPr>
          <p:nvPr/>
        </p:nvPicPr>
        <p:blipFill>
          <a:blip r:embed="rId9"/>
          <a:srcRect l="0" r="0" t="0" b="0"/>
          <a:stretch/>
        </p:blipFill>
        <p:spPr>
          <a:xfrm>
            <a:off x="1447800" y="3429000"/>
            <a:ext cx="8048625" cy="5372100"/>
          </a:xfrm>
          <a:prstGeom prst="rect">
            <a:avLst/>
          </a:prstGeom>
        </p:spPr>
      </p:pic>
      <p:sp>
        <p:nvSpPr>
          <p:cNvPr id="9" name="Jgala Estate"/>
          <p:cNvSpPr/>
          <p:nvPr/>
        </p:nvSpPr>
        <p:spPr>
          <a:xfrm>
            <a:off x="762000" y="1895475"/>
            <a:ext cx="580072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J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ä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endParaRPr lang="en-US" sz="7200" dirty="0"/>
          </a:p>
        </p:txBody>
      </p:sp>
      <p:sp>
        <p:nvSpPr>
          <p:cNvPr id="10" name="name_10"/>
          <p:cNvSpPr/>
          <p:nvPr/>
        </p:nvSpPr>
        <p:spPr>
          <a:xfrm>
            <a:off x="904875" y="9382125"/>
            <a:ext cx="2476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500" b="1" spc="75" kern="0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1</a:t>
            </a:r>
            <a:pPr algn="l" indent="0" marL="0">
              <a:lnSpc>
                <a:spcPts val="1500"/>
              </a:lnSpc>
              <a:buNone/>
            </a:pPr>
            <a:r>
              <a:rPr lang="en-US" sz="1500" b="1" spc="75" kern="0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0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1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r="0" t="0" b="0"/>
          <a:stretch/>
        </p:blipFill>
        <p:spPr>
          <a:xfrm>
            <a:off x="0" y="0"/>
            <a:ext cx="9096375" cy="10287000"/>
          </a:xfrm>
          <a:prstGeom prst="rect">
            <a:avLst/>
          </a:prstGeom>
        </p:spPr>
      </p:pic>
      <p:pic>
        <p:nvPicPr>
          <p:cNvPr id="3" name="Frame 1" descr="preencoded.pn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762000" y="9334500"/>
            <a:ext cx="466725" cy="285750"/>
          </a:xfrm>
          <a:prstGeom prst="rect">
            <a:avLst/>
          </a:prstGeom>
        </p:spPr>
      </p:pic>
      <p:pic>
        <p:nvPicPr>
          <p:cNvPr id="4" name="Vector 1" descr="preencoded.png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3571875" y="990600"/>
            <a:ext cx="14716125" cy="19050"/>
          </a:xfrm>
          <a:prstGeom prst="rect">
            <a:avLst/>
          </a:prstGeom>
        </p:spPr>
      </p:pic>
      <p:pic>
        <p:nvPicPr>
          <p:cNvPr id="5" name="Group 51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r="0" t="0" b="0"/>
          <a:stretch/>
        </p:blipFill>
        <p:spPr>
          <a:xfrm>
            <a:off x="762000" y="876300"/>
            <a:ext cx="1764090" cy="243111"/>
          </a:xfrm>
          <a:prstGeom prst="rect">
            <a:avLst/>
          </a:prstGeom>
        </p:spPr>
      </p:pic>
      <p:pic>
        <p:nvPicPr>
          <p:cNvPr id="6" name="Untitled 1" descr="preencoded.png">    </p:cNvPr>
          <p:cNvPicPr>
            <a:picLocks noChangeAspect="1"/>
          </p:cNvPicPr>
          <p:nvPr/>
        </p:nvPicPr>
        <p:blipFill>
          <a:blip r:embed="rId7"/>
          <a:srcRect l="0" r="0" t="0" b="0"/>
          <a:stretch/>
        </p:blipFill>
        <p:spPr>
          <a:xfrm>
            <a:off x="114300" y="2590800"/>
            <a:ext cx="9124950" cy="7296150"/>
          </a:xfrm>
          <a:prstGeom prst="rect">
            <a:avLst/>
          </a:prstGeom>
        </p:spPr>
      </p:pic>
      <p:pic>
        <p:nvPicPr>
          <p:cNvPr id="7" name="Vector" descr="preencoded.png">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r="0" t="0" b="0"/>
          <a:stretch/>
        </p:blipFill>
        <p:spPr>
          <a:xfrm>
            <a:off x="17240250" y="9334500"/>
            <a:ext cx="285750" cy="285750"/>
          </a:xfrm>
          <a:prstGeom prst="rect">
            <a:avLst/>
          </a:prstGeom>
        </p:spPr>
      </p:pic>
      <p:sp>
        <p:nvSpPr>
          <p:cNvPr id="8" name="Loo Pilot"/>
          <p:cNvSpPr/>
          <p:nvPr/>
        </p:nvSpPr>
        <p:spPr>
          <a:xfrm>
            <a:off x="762000" y="1895475"/>
            <a:ext cx="374332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endParaRPr lang="en-US" sz="7200" dirty="0"/>
          </a:p>
        </p:txBody>
      </p:sp>
      <p:sp>
        <p:nvSpPr>
          <p:cNvPr id="9" name="The set up"/>
          <p:cNvSpPr/>
          <p:nvPr/>
        </p:nvSpPr>
        <p:spPr>
          <a:xfrm>
            <a:off x="10601325" y="1895475"/>
            <a:ext cx="456247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endParaRPr lang="en-US" sz="7200" dirty="0"/>
          </a:p>
        </p:txBody>
      </p:sp>
      <p:sp>
        <p:nvSpPr>
          <p:cNvPr id="10" name="name_11"/>
          <p:cNvSpPr/>
          <p:nvPr/>
        </p:nvSpPr>
        <p:spPr>
          <a:xfrm>
            <a:off x="904875" y="9382125"/>
            <a:ext cx="2095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500" b="1" spc="75" kern="0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1</a:t>
            </a:r>
            <a:pPr algn="l" indent="0" marL="0">
              <a:lnSpc>
                <a:spcPts val="1500"/>
              </a:lnSpc>
              <a:buNone/>
            </a:pPr>
            <a:r>
              <a:rPr lang="en-US" sz="1500" b="1" spc="75" kern="0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1</a:t>
            </a:r>
            <a:endParaRPr lang="en-US" sz="1500" dirty="0"/>
          </a:p>
        </p:txBody>
      </p:sp>
      <p:sp>
        <p:nvSpPr>
          <p:cNvPr id="11" name="Water circulation pilot project Completely off the grid closed-loop system that circulates water in the office for 50 people Treated wastewater is reused as non-potable water for toilet flushing and potable water for drinking dishwashing etc System volume"/>
          <p:cNvSpPr/>
          <p:nvPr/>
        </p:nvSpPr>
        <p:spPr>
          <a:xfrm>
            <a:off x="10601325" y="3438525"/>
            <a:ext cx="6143625" cy="4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j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.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-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5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0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-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,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k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,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,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v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: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4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.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3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baseline="300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3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+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1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baseline="300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3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-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k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+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1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baseline="300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3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k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1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.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9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5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.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6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k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/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baseline="300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212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ector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571875" y="990600"/>
            <a:ext cx="14716125" cy="19050"/>
          </a:xfrm>
          <a:prstGeom prst="rect">
            <a:avLst/>
          </a:prstGeom>
        </p:spPr>
      </p:pic>
      <p:pic>
        <p:nvPicPr>
          <p:cNvPr id="3" name="Group 5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r="0" t="0" b="0"/>
          <a:stretch/>
        </p:blipFill>
        <p:spPr>
          <a:xfrm>
            <a:off x="762000" y="876300"/>
            <a:ext cx="1764090" cy="243111"/>
          </a:xfrm>
          <a:prstGeom prst="rect">
            <a:avLst/>
          </a:prstGeom>
        </p:spPr>
      </p:pic>
      <p:pic>
        <p:nvPicPr>
          <p:cNvPr id="4" name="Vector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r="0" t="0" b="0"/>
          <a:stretch/>
        </p:blipFill>
        <p:spPr>
          <a:xfrm>
            <a:off x="17240250" y="9334500"/>
            <a:ext cx="285750" cy="285750"/>
          </a:xfrm>
          <a:prstGeom prst="rect">
            <a:avLst/>
          </a:prstGeom>
        </p:spPr>
      </p:pic>
      <p:pic>
        <p:nvPicPr>
          <p:cNvPr id="5" name="E8863E4E-6469-40FF-92DF-A224286B3F1E-11609-0000042FEC5887B8 2" descr="preencoded.png">    </p:cNvPr>
          <p:cNvPicPr>
            <a:picLocks noChangeAspect="1"/>
          </p:cNvPicPr>
          <p:nvPr/>
        </p:nvPicPr>
        <p:blipFill>
          <a:blip r:embed="rId6"/>
          <a:srcRect l="0" r="0" t="0" b="0"/>
          <a:stretch/>
        </p:blipFill>
        <p:spPr>
          <a:xfrm>
            <a:off x="5753100" y="1895475"/>
            <a:ext cx="9896475" cy="7115175"/>
          </a:xfrm>
          <a:prstGeom prst="rect">
            <a:avLst/>
          </a:prstGeom>
        </p:spPr>
      </p:pic>
      <p:pic>
        <p:nvPicPr>
          <p:cNvPr id="6" name="Frame 1" descr="preencoded.png">    </p:cNvPr>
          <p:cNvPicPr>
            <a:picLocks noChangeAspect="1"/>
          </p:cNvPicPr>
          <p:nvPr/>
        </p:nvPicPr>
        <p:blipFill>
          <a:blip r:embed="rId7"/>
          <a:srcRect l="0" r="0" t="0" b="0"/>
          <a:stretch/>
        </p:blipFill>
        <p:spPr>
          <a:xfrm>
            <a:off x="762000" y="9334500"/>
            <a:ext cx="495300" cy="285750"/>
          </a:xfrm>
          <a:prstGeom prst="rect">
            <a:avLst/>
          </a:prstGeom>
        </p:spPr>
      </p:pic>
      <p:sp>
        <p:nvSpPr>
          <p:cNvPr id="7" name="Loo Pilot"/>
          <p:cNvSpPr/>
          <p:nvPr/>
        </p:nvSpPr>
        <p:spPr>
          <a:xfrm>
            <a:off x="762000" y="1895475"/>
            <a:ext cx="374332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endParaRPr lang="en-US" sz="7200" dirty="0"/>
          </a:p>
        </p:txBody>
      </p:sp>
      <p:sp>
        <p:nvSpPr>
          <p:cNvPr id="8" name="name_12"/>
          <p:cNvSpPr/>
          <p:nvPr/>
        </p:nvSpPr>
        <p:spPr>
          <a:xfrm>
            <a:off x="904875" y="9382125"/>
            <a:ext cx="238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500" b="1" spc="75" kern="0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1</a:t>
            </a:r>
            <a:pPr algn="l" indent="0" marL="0">
              <a:lnSpc>
                <a:spcPts val="1500"/>
              </a:lnSpc>
              <a:buNone/>
            </a:pPr>
            <a:r>
              <a:rPr lang="en-US" sz="1500" b="1" spc="75" kern="0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2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1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r="0" t="0" b="0"/>
          <a:stretch/>
        </p:blipFill>
        <p:spPr>
          <a:xfrm>
            <a:off x="0" y="0"/>
            <a:ext cx="9096375" cy="10287000"/>
          </a:xfrm>
          <a:prstGeom prst="rect">
            <a:avLst/>
          </a:prstGeom>
        </p:spPr>
      </p:pic>
      <p:pic>
        <p:nvPicPr>
          <p:cNvPr id="3" name="Frame 1" descr="preencoded.pn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762000" y="9334500"/>
            <a:ext cx="495300" cy="285750"/>
          </a:xfrm>
          <a:prstGeom prst="rect">
            <a:avLst/>
          </a:prstGeom>
        </p:spPr>
      </p:pic>
      <p:pic>
        <p:nvPicPr>
          <p:cNvPr id="4" name="Vector 1" descr="preencoded.png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3571875" y="990600"/>
            <a:ext cx="14716125" cy="19050"/>
          </a:xfrm>
          <a:prstGeom prst="rect">
            <a:avLst/>
          </a:prstGeom>
        </p:spPr>
      </p:pic>
      <p:pic>
        <p:nvPicPr>
          <p:cNvPr id="5" name="Group 51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r="0" t="0" b="0"/>
          <a:stretch/>
        </p:blipFill>
        <p:spPr>
          <a:xfrm>
            <a:off x="762000" y="876300"/>
            <a:ext cx="1764090" cy="243111"/>
          </a:xfrm>
          <a:prstGeom prst="rect">
            <a:avLst/>
          </a:prstGeom>
        </p:spPr>
      </p:pic>
      <p:pic>
        <p:nvPicPr>
          <p:cNvPr id="6" name="Vector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r="0" t="0" b="0"/>
          <a:stretch/>
        </p:blipFill>
        <p:spPr>
          <a:xfrm>
            <a:off x="17240250" y="9334500"/>
            <a:ext cx="285750" cy="285750"/>
          </a:xfrm>
          <a:prstGeom prst="rect">
            <a:avLst/>
          </a:prstGeom>
        </p:spPr>
      </p:pic>
      <p:pic>
        <p:nvPicPr>
          <p:cNvPr id="7" name="R25 1" descr="preencoded.png">    </p:cNvPr>
          <p:cNvPicPr>
            <a:picLocks noChangeAspect="1"/>
          </p:cNvPicPr>
          <p:nvPr/>
        </p:nvPicPr>
        <p:blipFill>
          <a:blip r:embed="rId9"/>
          <a:srcRect l="0" r="0" t="0" b="0"/>
          <a:stretch/>
        </p:blipFill>
        <p:spPr>
          <a:xfrm>
            <a:off x="133350" y="3362325"/>
            <a:ext cx="8829675" cy="5972175"/>
          </a:xfrm>
          <a:prstGeom prst="rect">
            <a:avLst/>
          </a:prstGeom>
        </p:spPr>
      </p:pic>
      <p:sp>
        <p:nvSpPr>
          <p:cNvPr id="8" name="Circle K"/>
          <p:cNvSpPr/>
          <p:nvPr/>
        </p:nvSpPr>
        <p:spPr>
          <a:xfrm>
            <a:off x="762000" y="1895475"/>
            <a:ext cx="32766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K</a:t>
            </a:r>
            <a:endParaRPr lang="en-US" sz="7200" dirty="0"/>
          </a:p>
        </p:txBody>
      </p:sp>
      <p:sp>
        <p:nvSpPr>
          <p:cNvPr id="9" name="The set up"/>
          <p:cNvSpPr/>
          <p:nvPr/>
        </p:nvSpPr>
        <p:spPr>
          <a:xfrm>
            <a:off x="10601325" y="1895475"/>
            <a:ext cx="456247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endParaRPr lang="en-US" sz="7200" dirty="0"/>
          </a:p>
        </p:txBody>
      </p:sp>
      <p:sp>
        <p:nvSpPr>
          <p:cNvPr id="10" name="name_13"/>
          <p:cNvSpPr/>
          <p:nvPr/>
        </p:nvSpPr>
        <p:spPr>
          <a:xfrm>
            <a:off x="904875" y="9382125"/>
            <a:ext cx="238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500" b="1" spc="75" kern="0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1</a:t>
            </a:r>
            <a:pPr algn="l" indent="0" marL="0">
              <a:lnSpc>
                <a:spcPts val="1500"/>
              </a:lnSpc>
              <a:buNone/>
            </a:pPr>
            <a:r>
              <a:rPr lang="en-US" sz="1500" b="1" spc="75" kern="0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3</a:t>
            </a:r>
            <a:endParaRPr lang="en-US" sz="1500" dirty="0"/>
          </a:p>
        </p:txBody>
      </p:sp>
      <p:sp>
        <p:nvSpPr>
          <p:cNvPr id="11" name="The gas station had sedimentation tanks that needed weekly emptying The customer wanted to eliminate these costs by replacing them with a wastewater treatment plant The system is a compact automated wastewater treatment system using membrane bioreactor te"/>
          <p:cNvSpPr/>
          <p:nvPr/>
        </p:nvSpPr>
        <p:spPr>
          <a:xfrm>
            <a:off x="10601325" y="3438525"/>
            <a:ext cx="6143625" cy="495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k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k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.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.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,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,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5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³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/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.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k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,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,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212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ector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571875" y="990600"/>
            <a:ext cx="14716125" cy="19050"/>
          </a:xfrm>
          <a:prstGeom prst="rect">
            <a:avLst/>
          </a:prstGeom>
        </p:spPr>
      </p:pic>
      <p:pic>
        <p:nvPicPr>
          <p:cNvPr id="3" name="Group 5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r="0" t="0" b="0"/>
          <a:stretch/>
        </p:blipFill>
        <p:spPr>
          <a:xfrm>
            <a:off x="762000" y="876300"/>
            <a:ext cx="1764090" cy="243112"/>
          </a:xfrm>
          <a:prstGeom prst="rect">
            <a:avLst/>
          </a:prstGeom>
        </p:spPr>
      </p:pic>
      <p:pic>
        <p:nvPicPr>
          <p:cNvPr id="4" name="Vector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r="0" t="0" b="0"/>
          <a:stretch/>
        </p:blipFill>
        <p:spPr>
          <a:xfrm>
            <a:off x="17240250" y="9334500"/>
            <a:ext cx="285750" cy="285750"/>
          </a:xfrm>
          <a:prstGeom prst="rect">
            <a:avLst/>
          </a:prstGeom>
        </p:spPr>
      </p:pic>
      <p:pic>
        <p:nvPicPr>
          <p:cNvPr id="5" name="Frame 1" descr="preencoded.png">    </p:cNvPr>
          <p:cNvPicPr>
            <a:picLocks noChangeAspect="1"/>
          </p:cNvPicPr>
          <p:nvPr/>
        </p:nvPicPr>
        <p:blipFill>
          <a:blip r:embed="rId6"/>
          <a:srcRect l="0" r="0" t="0" b="0"/>
          <a:stretch/>
        </p:blipFill>
        <p:spPr>
          <a:xfrm>
            <a:off x="762000" y="9334500"/>
            <a:ext cx="495300" cy="285750"/>
          </a:xfrm>
          <a:prstGeom prst="rect">
            <a:avLst/>
          </a:prstGeom>
        </p:spPr>
      </p:pic>
      <p:pic>
        <p:nvPicPr>
          <p:cNvPr id="6" name="DSCF0025" descr="preencoded.png">    </p:cNvPr>
          <p:cNvPicPr>
            <a:picLocks noChangeAspect="1"/>
          </p:cNvPicPr>
          <p:nvPr/>
        </p:nvPicPr>
        <p:blipFill>
          <a:blip r:embed="rId7"/>
          <a:srcRect l="0" r="0" t="0" b="0"/>
          <a:stretch/>
        </p:blipFill>
        <p:spPr>
          <a:xfrm>
            <a:off x="2876550" y="3676650"/>
            <a:ext cx="8029575" cy="5353050"/>
          </a:xfrm>
          <a:prstGeom prst="rect">
            <a:avLst/>
          </a:prstGeom>
        </p:spPr>
      </p:pic>
      <p:pic>
        <p:nvPicPr>
          <p:cNvPr id="7" name="DSCF0046" descr="preencoded.png">    </p:cNvPr>
          <p:cNvPicPr>
            <a:picLocks noChangeAspect="1"/>
          </p:cNvPicPr>
          <p:nvPr/>
        </p:nvPicPr>
        <p:blipFill>
          <a:blip r:embed="rId8"/>
          <a:srcRect l="0" r="0" t="0" b="0"/>
          <a:stretch/>
        </p:blipFill>
        <p:spPr>
          <a:xfrm>
            <a:off x="11391900" y="4552950"/>
            <a:ext cx="4019550" cy="4476750"/>
          </a:xfrm>
          <a:prstGeom prst="rect">
            <a:avLst/>
          </a:prstGeom>
        </p:spPr>
      </p:pic>
      <p:pic>
        <p:nvPicPr>
          <p:cNvPr id="8" name="DSCF0038" descr="preencoded.png">    </p:cNvPr>
          <p:cNvPicPr>
            <a:picLocks noChangeAspect="1"/>
          </p:cNvPicPr>
          <p:nvPr/>
        </p:nvPicPr>
        <p:blipFill>
          <a:blip r:embed="rId9"/>
          <a:srcRect l="0" r="0" t="0" b="0"/>
          <a:stretch/>
        </p:blipFill>
        <p:spPr>
          <a:xfrm>
            <a:off x="11391900" y="1685925"/>
            <a:ext cx="4019550" cy="2676525"/>
          </a:xfrm>
          <a:prstGeom prst="rect">
            <a:avLst/>
          </a:prstGeom>
        </p:spPr>
      </p:pic>
      <p:sp>
        <p:nvSpPr>
          <p:cNvPr id="9" name="Circle K"/>
          <p:cNvSpPr/>
          <p:nvPr/>
        </p:nvSpPr>
        <p:spPr>
          <a:xfrm>
            <a:off x="762000" y="1895475"/>
            <a:ext cx="32766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K</a:t>
            </a:r>
            <a:endParaRPr lang="en-US" sz="7200" dirty="0"/>
          </a:p>
        </p:txBody>
      </p:sp>
      <p:sp>
        <p:nvSpPr>
          <p:cNvPr id="10" name="name_14"/>
          <p:cNvSpPr/>
          <p:nvPr/>
        </p:nvSpPr>
        <p:spPr>
          <a:xfrm>
            <a:off x="904875" y="9382125"/>
            <a:ext cx="238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500" b="1" spc="75" kern="0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1</a:t>
            </a:r>
            <a:pPr algn="l" indent="0" marL="0">
              <a:lnSpc>
                <a:spcPts val="1500"/>
              </a:lnSpc>
              <a:buNone/>
            </a:pPr>
            <a:r>
              <a:rPr lang="en-US" sz="1500" b="1" spc="75" kern="0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4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1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r="0" t="0" b="0"/>
          <a:stretch/>
        </p:blipFill>
        <p:spPr>
          <a:xfrm>
            <a:off x="0" y="0"/>
            <a:ext cx="9096375" cy="10287000"/>
          </a:xfrm>
          <a:prstGeom prst="rect">
            <a:avLst/>
          </a:prstGeom>
        </p:spPr>
      </p:pic>
      <p:pic>
        <p:nvPicPr>
          <p:cNvPr id="3" name="Frame 1" descr="preencoded.pn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762000" y="9334500"/>
            <a:ext cx="495300" cy="285750"/>
          </a:xfrm>
          <a:prstGeom prst="rect">
            <a:avLst/>
          </a:prstGeom>
        </p:spPr>
      </p:pic>
      <p:pic>
        <p:nvPicPr>
          <p:cNvPr id="4" name="Vector 1" descr="preencoded.png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3571875" y="990600"/>
            <a:ext cx="14716125" cy="19050"/>
          </a:xfrm>
          <a:prstGeom prst="rect">
            <a:avLst/>
          </a:prstGeom>
        </p:spPr>
      </p:pic>
      <p:pic>
        <p:nvPicPr>
          <p:cNvPr id="5" name="Group 51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r="0" t="0" b="0"/>
          <a:stretch/>
        </p:blipFill>
        <p:spPr>
          <a:xfrm>
            <a:off x="762000" y="876300"/>
            <a:ext cx="1764090" cy="243112"/>
          </a:xfrm>
          <a:prstGeom prst="rect">
            <a:avLst/>
          </a:prstGeom>
        </p:spPr>
      </p:pic>
      <p:pic>
        <p:nvPicPr>
          <p:cNvPr id="6" name="Surju RVP 1" descr="preencoded.png">    </p:cNvPr>
          <p:cNvPicPr>
            <a:picLocks noChangeAspect="1"/>
          </p:cNvPicPr>
          <p:nvPr/>
        </p:nvPicPr>
        <p:blipFill>
          <a:blip r:embed="rId7"/>
          <a:srcRect l="0" r="0" t="0" b="0"/>
          <a:stretch/>
        </p:blipFill>
        <p:spPr>
          <a:xfrm>
            <a:off x="571500" y="2438400"/>
            <a:ext cx="7515225" cy="6762750"/>
          </a:xfrm>
          <a:prstGeom prst="rect">
            <a:avLst/>
          </a:prstGeom>
        </p:spPr>
      </p:pic>
      <p:pic>
        <p:nvPicPr>
          <p:cNvPr id="7" name="Vector" descr="preencoded.png">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r="0" t="0" b="0"/>
          <a:stretch/>
        </p:blipFill>
        <p:spPr>
          <a:xfrm>
            <a:off x="17240250" y="9334500"/>
            <a:ext cx="285750" cy="285750"/>
          </a:xfrm>
          <a:prstGeom prst="rect">
            <a:avLst/>
          </a:prstGeom>
        </p:spPr>
      </p:pic>
      <p:sp>
        <p:nvSpPr>
          <p:cNvPr id="8" name="Surju village"/>
          <p:cNvSpPr/>
          <p:nvPr/>
        </p:nvSpPr>
        <p:spPr>
          <a:xfrm>
            <a:off x="762000" y="1895475"/>
            <a:ext cx="527685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j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v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endParaRPr lang="en-US" sz="7200" dirty="0"/>
          </a:p>
        </p:txBody>
      </p:sp>
      <p:sp>
        <p:nvSpPr>
          <p:cNvPr id="9" name="The set up"/>
          <p:cNvSpPr/>
          <p:nvPr/>
        </p:nvSpPr>
        <p:spPr>
          <a:xfrm>
            <a:off x="10601325" y="1895475"/>
            <a:ext cx="456247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endParaRPr lang="en-US" sz="7200" dirty="0"/>
          </a:p>
        </p:txBody>
      </p:sp>
      <p:sp>
        <p:nvSpPr>
          <p:cNvPr id="10" name="name_15"/>
          <p:cNvSpPr/>
          <p:nvPr/>
        </p:nvSpPr>
        <p:spPr>
          <a:xfrm>
            <a:off x="904875" y="9382125"/>
            <a:ext cx="238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500" b="1" spc="75" kern="0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1</a:t>
            </a:r>
            <a:pPr algn="l" indent="0" marL="0">
              <a:lnSpc>
                <a:spcPts val="1500"/>
              </a:lnSpc>
              <a:buNone/>
            </a:pPr>
            <a:r>
              <a:rPr lang="en-US" sz="1500" b="1" spc="75" kern="0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5</a:t>
            </a:r>
            <a:endParaRPr lang="en-US" sz="1500" dirty="0"/>
          </a:p>
        </p:txBody>
      </p:sp>
      <p:sp>
        <p:nvSpPr>
          <p:cNvPr id="11" name="Surju village faced operational difficulties with its wastewater treatment facility needing reconstruction while preserving the existing infrastructure Difficulty in connecting to canal infrastructure Spacedrip implemented automated wastewater treatment s"/>
          <p:cNvSpPr/>
          <p:nvPr/>
        </p:nvSpPr>
        <p:spPr>
          <a:xfrm>
            <a:off x="10601325" y="3438525"/>
            <a:ext cx="6143625" cy="495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j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v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,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v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x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.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2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5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0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v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1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1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.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5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k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/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baseline="300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3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,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j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'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212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ector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571875" y="990600"/>
            <a:ext cx="14716125" cy="19050"/>
          </a:xfrm>
          <a:prstGeom prst="rect">
            <a:avLst/>
          </a:prstGeom>
        </p:spPr>
      </p:pic>
      <p:pic>
        <p:nvPicPr>
          <p:cNvPr id="3" name="Group 5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r="0" t="0" b="0"/>
          <a:stretch/>
        </p:blipFill>
        <p:spPr>
          <a:xfrm>
            <a:off x="762000" y="876300"/>
            <a:ext cx="1764090" cy="243112"/>
          </a:xfrm>
          <a:prstGeom prst="rect">
            <a:avLst/>
          </a:prstGeom>
        </p:spPr>
      </p:pic>
      <p:pic>
        <p:nvPicPr>
          <p:cNvPr id="4" name="Vector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r="0" t="0" b="0"/>
          <a:stretch/>
        </p:blipFill>
        <p:spPr>
          <a:xfrm>
            <a:off x="17240250" y="9334500"/>
            <a:ext cx="285750" cy="285750"/>
          </a:xfrm>
          <a:prstGeom prst="rect">
            <a:avLst/>
          </a:prstGeom>
        </p:spPr>
      </p:pic>
      <p:pic>
        <p:nvPicPr>
          <p:cNvPr id="5" name="Frame 1" descr="preencoded.png">    </p:cNvPr>
          <p:cNvPicPr>
            <a:picLocks noChangeAspect="1"/>
          </p:cNvPicPr>
          <p:nvPr/>
        </p:nvPicPr>
        <p:blipFill>
          <a:blip r:embed="rId6"/>
          <a:srcRect l="0" r="0" t="0" b="0"/>
          <a:stretch/>
        </p:blipFill>
        <p:spPr>
          <a:xfrm>
            <a:off x="762000" y="9334500"/>
            <a:ext cx="504825" cy="285750"/>
          </a:xfrm>
          <a:prstGeom prst="rect">
            <a:avLst/>
          </a:prstGeom>
        </p:spPr>
      </p:pic>
      <p:pic>
        <p:nvPicPr>
          <p:cNvPr id="6" name="DSCF9608 1" descr="preencoded.png">    </p:cNvPr>
          <p:cNvPicPr>
            <a:picLocks noChangeAspect="1"/>
          </p:cNvPicPr>
          <p:nvPr/>
        </p:nvPicPr>
        <p:blipFill>
          <a:blip r:embed="rId7"/>
          <a:srcRect l="0" r="0" t="0" b="0"/>
          <a:stretch/>
        </p:blipFill>
        <p:spPr>
          <a:xfrm>
            <a:off x="1743075" y="5295900"/>
            <a:ext cx="5381625" cy="3590925"/>
          </a:xfrm>
          <a:prstGeom prst="rect">
            <a:avLst/>
          </a:prstGeom>
        </p:spPr>
      </p:pic>
      <p:pic>
        <p:nvPicPr>
          <p:cNvPr id="7" name="1000007876 (1) 1" descr="preencoded.png">    </p:cNvPr>
          <p:cNvPicPr>
            <a:picLocks noChangeAspect="1"/>
          </p:cNvPicPr>
          <p:nvPr/>
        </p:nvPicPr>
        <p:blipFill>
          <a:blip r:embed="rId8"/>
          <a:srcRect l="0" r="0" t="0" b="0"/>
          <a:stretch/>
        </p:blipFill>
        <p:spPr>
          <a:xfrm>
            <a:off x="5848350" y="3676650"/>
            <a:ext cx="5381625" cy="3419475"/>
          </a:xfrm>
          <a:prstGeom prst="rect">
            <a:avLst/>
          </a:prstGeom>
        </p:spPr>
      </p:pic>
      <p:pic>
        <p:nvPicPr>
          <p:cNvPr id="8" name="DSCF9634 1" descr="preencoded.png">    </p:cNvPr>
          <p:cNvPicPr>
            <a:picLocks noChangeAspect="1"/>
          </p:cNvPicPr>
          <p:nvPr/>
        </p:nvPicPr>
        <p:blipFill>
          <a:blip r:embed="rId9"/>
          <a:srcRect l="0" r="0" t="0" b="0"/>
          <a:stretch/>
        </p:blipFill>
        <p:spPr>
          <a:xfrm>
            <a:off x="11791950" y="5648325"/>
            <a:ext cx="4762500" cy="3171825"/>
          </a:xfrm>
          <a:prstGeom prst="rect">
            <a:avLst/>
          </a:prstGeom>
        </p:spPr>
      </p:pic>
      <p:pic>
        <p:nvPicPr>
          <p:cNvPr id="9" name="DSCF9636 1" descr="preencoded.png">    </p:cNvPr>
          <p:cNvPicPr>
            <a:picLocks noChangeAspect="1"/>
          </p:cNvPicPr>
          <p:nvPr/>
        </p:nvPicPr>
        <p:blipFill>
          <a:blip r:embed="rId10"/>
          <a:srcRect l="0" r="0" t="0" b="0"/>
          <a:stretch/>
        </p:blipFill>
        <p:spPr>
          <a:xfrm>
            <a:off x="11791950" y="2219325"/>
            <a:ext cx="4762500" cy="3171825"/>
          </a:xfrm>
          <a:prstGeom prst="rect">
            <a:avLst/>
          </a:prstGeom>
        </p:spPr>
      </p:pic>
      <p:sp>
        <p:nvSpPr>
          <p:cNvPr id="10" name="Surju Village"/>
          <p:cNvSpPr/>
          <p:nvPr/>
        </p:nvSpPr>
        <p:spPr>
          <a:xfrm>
            <a:off x="762000" y="1895475"/>
            <a:ext cx="534352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j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V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endParaRPr lang="en-US" sz="7200" dirty="0"/>
          </a:p>
        </p:txBody>
      </p:sp>
      <p:sp>
        <p:nvSpPr>
          <p:cNvPr id="11" name="name_16"/>
          <p:cNvSpPr/>
          <p:nvPr/>
        </p:nvSpPr>
        <p:spPr>
          <a:xfrm>
            <a:off x="904875" y="9382125"/>
            <a:ext cx="2476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500" b="1" spc="75" kern="0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1</a:t>
            </a:r>
            <a:pPr algn="l" indent="0" marL="0">
              <a:lnSpc>
                <a:spcPts val="1500"/>
              </a:lnSpc>
              <a:buNone/>
            </a:pPr>
            <a:r>
              <a:rPr lang="en-US" sz="1500" b="1" spc="75" kern="0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6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1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r="0" t="0" b="0"/>
          <a:stretch/>
        </p:blipFill>
        <p:spPr>
          <a:xfrm>
            <a:off x="0" y="0"/>
            <a:ext cx="9096375" cy="10287000"/>
          </a:xfrm>
          <a:prstGeom prst="rect">
            <a:avLst/>
          </a:prstGeom>
        </p:spPr>
      </p:pic>
      <p:pic>
        <p:nvPicPr>
          <p:cNvPr id="3" name="Frame 1" descr="preencoded.pn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762000" y="9334500"/>
            <a:ext cx="485775" cy="285750"/>
          </a:xfrm>
          <a:prstGeom prst="rect">
            <a:avLst/>
          </a:prstGeom>
        </p:spPr>
      </p:pic>
      <p:pic>
        <p:nvPicPr>
          <p:cNvPr id="4" name="Vector 1" descr="preencoded.png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3571875" y="990600"/>
            <a:ext cx="14716125" cy="19050"/>
          </a:xfrm>
          <a:prstGeom prst="rect">
            <a:avLst/>
          </a:prstGeom>
        </p:spPr>
      </p:pic>
      <p:pic>
        <p:nvPicPr>
          <p:cNvPr id="5" name="Group 53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r="0" t="0" b="0"/>
          <a:stretch/>
        </p:blipFill>
        <p:spPr>
          <a:xfrm>
            <a:off x="762000" y="838200"/>
            <a:ext cx="1419254" cy="332769"/>
          </a:xfrm>
          <a:prstGeom prst="rect">
            <a:avLst/>
          </a:prstGeom>
        </p:spPr>
      </p:pic>
      <p:pic>
        <p:nvPicPr>
          <p:cNvPr id="6" name="TF_avatud külg 1" descr="preencoded.png">    </p:cNvPr>
          <p:cNvPicPr>
            <a:picLocks noChangeAspect="1"/>
          </p:cNvPicPr>
          <p:nvPr/>
        </p:nvPicPr>
        <p:blipFill>
          <a:blip r:embed="rId7"/>
          <a:srcRect l="0" r="0" t="0" b="0"/>
          <a:stretch/>
        </p:blipFill>
        <p:spPr>
          <a:xfrm>
            <a:off x="1009650" y="3562350"/>
            <a:ext cx="6905625" cy="5524500"/>
          </a:xfrm>
          <a:prstGeom prst="rect">
            <a:avLst/>
          </a:prstGeom>
        </p:spPr>
      </p:pic>
      <p:pic>
        <p:nvPicPr>
          <p:cNvPr id="7" name="Vector" descr="preencoded.png">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r="0" t="0" b="0"/>
          <a:stretch/>
        </p:blipFill>
        <p:spPr>
          <a:xfrm>
            <a:off x="17240250" y="9334500"/>
            <a:ext cx="285750" cy="285750"/>
          </a:xfrm>
          <a:prstGeom prst="rect">
            <a:avLst/>
          </a:prstGeom>
        </p:spPr>
      </p:pic>
      <p:sp>
        <p:nvSpPr>
          <p:cNvPr id="8" name="Tactical Foodpack"/>
          <p:cNvSpPr/>
          <p:nvPr/>
        </p:nvSpPr>
        <p:spPr>
          <a:xfrm>
            <a:off x="762000" y="1895475"/>
            <a:ext cx="778192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k</a:t>
            </a:r>
            <a:endParaRPr lang="en-US" sz="7200" dirty="0"/>
          </a:p>
        </p:txBody>
      </p:sp>
      <p:sp>
        <p:nvSpPr>
          <p:cNvPr id="9" name="The set up"/>
          <p:cNvSpPr/>
          <p:nvPr/>
        </p:nvSpPr>
        <p:spPr>
          <a:xfrm>
            <a:off x="10601325" y="1895475"/>
            <a:ext cx="456247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endParaRPr lang="en-US" sz="7200" dirty="0"/>
          </a:p>
        </p:txBody>
      </p:sp>
      <p:sp>
        <p:nvSpPr>
          <p:cNvPr id="10" name="name_17"/>
          <p:cNvSpPr/>
          <p:nvPr/>
        </p:nvSpPr>
        <p:spPr>
          <a:xfrm>
            <a:off x="904875" y="9382125"/>
            <a:ext cx="2286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500" b="1" spc="75" kern="0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1</a:t>
            </a:r>
            <a:pPr algn="l" indent="0" marL="0">
              <a:lnSpc>
                <a:spcPts val="1500"/>
              </a:lnSpc>
              <a:buNone/>
            </a:pPr>
            <a:r>
              <a:rPr lang="en-US" sz="1500" b="1" spc="75" kern="0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7</a:t>
            </a:r>
            <a:endParaRPr lang="en-US" sz="1500" dirty="0"/>
          </a:p>
        </p:txBody>
      </p:sp>
      <p:sp>
        <p:nvSpPr>
          <p:cNvPr id="11" name="The Tactical Foodpack factory in Germany processes freeze-dried food Currently the ice and wastewater generated during this process are being sent to the sewage system posing environmental concerns Spacedrip implemented a 10ft containerized system treatin"/>
          <p:cNvSpPr/>
          <p:nvPr/>
        </p:nvSpPr>
        <p:spPr>
          <a:xfrm>
            <a:off x="10601325" y="3438525"/>
            <a:ext cx="6143625" cy="57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k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z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-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.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,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,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v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.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1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0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z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,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z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-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k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.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.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1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.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5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212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ector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571875" y="990600"/>
            <a:ext cx="14716125" cy="19050"/>
          </a:xfrm>
          <a:prstGeom prst="rect">
            <a:avLst/>
          </a:prstGeom>
        </p:spPr>
      </p:pic>
      <p:pic>
        <p:nvPicPr>
          <p:cNvPr id="3" name="Vector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r="0" t="0" b="0"/>
          <a:stretch/>
        </p:blipFill>
        <p:spPr>
          <a:xfrm>
            <a:off x="17240250" y="9334500"/>
            <a:ext cx="285750" cy="285750"/>
          </a:xfrm>
          <a:prstGeom prst="rect">
            <a:avLst/>
          </a:prstGeom>
        </p:spPr>
      </p:pic>
      <p:pic>
        <p:nvPicPr>
          <p:cNvPr id="4" name="Group 53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r="0" t="0" b="0"/>
          <a:stretch/>
        </p:blipFill>
        <p:spPr>
          <a:xfrm>
            <a:off x="762000" y="838200"/>
            <a:ext cx="1419254" cy="332769"/>
          </a:xfrm>
          <a:prstGeom prst="rect">
            <a:avLst/>
          </a:prstGeom>
        </p:spPr>
      </p:pic>
      <p:pic>
        <p:nvPicPr>
          <p:cNvPr id="5" name="IMG_3020 1" descr="preencoded.png">    </p:cNvPr>
          <p:cNvPicPr>
            <a:picLocks noChangeAspect="1"/>
          </p:cNvPicPr>
          <p:nvPr/>
        </p:nvPicPr>
        <p:blipFill>
          <a:blip r:embed="rId6"/>
          <a:srcRect l="0" r="0" t="0" b="0"/>
          <a:stretch/>
        </p:blipFill>
        <p:spPr>
          <a:xfrm>
            <a:off x="1714500" y="3933825"/>
            <a:ext cx="6219825" cy="4667250"/>
          </a:xfrm>
          <a:prstGeom prst="rect">
            <a:avLst/>
          </a:prstGeom>
        </p:spPr>
      </p:pic>
      <p:pic>
        <p:nvPicPr>
          <p:cNvPr id="6" name="IMG_3016 1" descr="preencoded.png">    </p:cNvPr>
          <p:cNvPicPr>
            <a:picLocks noChangeAspect="1"/>
          </p:cNvPicPr>
          <p:nvPr/>
        </p:nvPicPr>
        <p:blipFill>
          <a:blip r:embed="rId7"/>
          <a:srcRect l="0" r="0" t="0" b="0"/>
          <a:stretch/>
        </p:blipFill>
        <p:spPr>
          <a:xfrm>
            <a:off x="9925050" y="1685925"/>
            <a:ext cx="6191250" cy="6915150"/>
          </a:xfrm>
          <a:prstGeom prst="rect">
            <a:avLst/>
          </a:prstGeom>
        </p:spPr>
      </p:pic>
      <p:pic>
        <p:nvPicPr>
          <p:cNvPr id="7" name="Frame 1" descr="preencoded.png">    </p:cNvPr>
          <p:cNvPicPr>
            <a:picLocks noChangeAspect="1"/>
          </p:cNvPicPr>
          <p:nvPr/>
        </p:nvPicPr>
        <p:blipFill>
          <a:blip r:embed="rId8"/>
          <a:srcRect l="0" r="0" t="0" b="0"/>
          <a:stretch/>
        </p:blipFill>
        <p:spPr>
          <a:xfrm>
            <a:off x="762000" y="9334500"/>
            <a:ext cx="504825" cy="285750"/>
          </a:xfrm>
          <a:prstGeom prst="rect">
            <a:avLst/>
          </a:prstGeom>
        </p:spPr>
      </p:pic>
      <p:sp>
        <p:nvSpPr>
          <p:cNvPr id="8" name="Tactical Foodpack"/>
          <p:cNvSpPr/>
          <p:nvPr/>
        </p:nvSpPr>
        <p:spPr>
          <a:xfrm>
            <a:off x="762000" y="1895475"/>
            <a:ext cx="778192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k</a:t>
            </a:r>
            <a:endParaRPr lang="en-US" sz="7200" dirty="0"/>
          </a:p>
        </p:txBody>
      </p:sp>
      <p:sp>
        <p:nvSpPr>
          <p:cNvPr id="9" name="name_18"/>
          <p:cNvSpPr/>
          <p:nvPr/>
        </p:nvSpPr>
        <p:spPr>
          <a:xfrm>
            <a:off x="904875" y="9382125"/>
            <a:ext cx="2476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500" b="1" spc="75" kern="0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1</a:t>
            </a:r>
            <a:pPr algn="l" indent="0" marL="0">
              <a:lnSpc>
                <a:spcPts val="1500"/>
              </a:lnSpc>
              <a:buNone/>
            </a:pPr>
            <a:r>
              <a:rPr lang="en-US" sz="1500" b="1" spc="75" kern="0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8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1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r="0" t="0" b="0"/>
          <a:stretch/>
        </p:blipFill>
        <p:spPr>
          <a:xfrm>
            <a:off x="0" y="0"/>
            <a:ext cx="9096375" cy="10287000"/>
          </a:xfrm>
          <a:prstGeom prst="rect">
            <a:avLst/>
          </a:prstGeom>
        </p:spPr>
      </p:pic>
      <p:pic>
        <p:nvPicPr>
          <p:cNvPr id="3" name="Frame 1" descr="preencoded.pn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762000" y="9334500"/>
            <a:ext cx="504825" cy="285750"/>
          </a:xfrm>
          <a:prstGeom prst="rect">
            <a:avLst/>
          </a:prstGeom>
        </p:spPr>
      </p:pic>
      <p:pic>
        <p:nvPicPr>
          <p:cNvPr id="4" name="Vector 1" descr="preencoded.png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3571875" y="990600"/>
            <a:ext cx="14716125" cy="19050"/>
          </a:xfrm>
          <a:prstGeom prst="rect">
            <a:avLst/>
          </a:prstGeom>
        </p:spPr>
      </p:pic>
      <p:pic>
        <p:nvPicPr>
          <p:cNvPr id="5" name="Group 51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r="0" t="0" b="0"/>
          <a:stretch/>
        </p:blipFill>
        <p:spPr>
          <a:xfrm>
            <a:off x="762000" y="876300"/>
            <a:ext cx="1764090" cy="243111"/>
          </a:xfrm>
          <a:prstGeom prst="rect">
            <a:avLst/>
          </a:prstGeom>
        </p:spPr>
      </p:pic>
      <p:pic>
        <p:nvPicPr>
          <p:cNvPr id="6" name="puhasti-2 1" descr="preencoded.png">    </p:cNvPr>
          <p:cNvPicPr>
            <a:picLocks noChangeAspect="1"/>
          </p:cNvPicPr>
          <p:nvPr/>
        </p:nvPicPr>
        <p:blipFill>
          <a:blip r:embed="rId7"/>
          <a:srcRect l="0" r="0" t="0" b="0"/>
          <a:stretch/>
        </p:blipFill>
        <p:spPr>
          <a:xfrm>
            <a:off x="0" y="1885950"/>
            <a:ext cx="9553575" cy="8401050"/>
          </a:xfrm>
          <a:prstGeom prst="rect">
            <a:avLst/>
          </a:prstGeom>
        </p:spPr>
      </p:pic>
      <p:pic>
        <p:nvPicPr>
          <p:cNvPr id="7" name="Vector" descr="preencoded.png">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r="0" t="0" b="0"/>
          <a:stretch/>
        </p:blipFill>
        <p:spPr>
          <a:xfrm>
            <a:off x="17240250" y="9334500"/>
            <a:ext cx="285750" cy="285750"/>
          </a:xfrm>
          <a:prstGeom prst="rect">
            <a:avLst/>
          </a:prstGeom>
        </p:spPr>
      </p:pic>
      <p:sp>
        <p:nvSpPr>
          <p:cNvPr id="8" name="Adila Resort"/>
          <p:cNvSpPr/>
          <p:nvPr/>
        </p:nvSpPr>
        <p:spPr>
          <a:xfrm>
            <a:off x="762000" y="1895475"/>
            <a:ext cx="522922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endParaRPr lang="en-US" sz="7200" dirty="0"/>
          </a:p>
        </p:txBody>
      </p:sp>
      <p:sp>
        <p:nvSpPr>
          <p:cNvPr id="9" name="The set up"/>
          <p:cNvSpPr/>
          <p:nvPr/>
        </p:nvSpPr>
        <p:spPr>
          <a:xfrm>
            <a:off x="10601325" y="1895475"/>
            <a:ext cx="456247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endParaRPr lang="en-US" sz="7200" dirty="0"/>
          </a:p>
        </p:txBody>
      </p:sp>
      <p:sp>
        <p:nvSpPr>
          <p:cNvPr id="10" name="name_01"/>
          <p:cNvSpPr/>
          <p:nvPr/>
        </p:nvSpPr>
        <p:spPr>
          <a:xfrm>
            <a:off x="904875" y="9382125"/>
            <a:ext cx="2476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500" b="1" spc="75" kern="0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0</a:t>
            </a:r>
            <a:pPr algn="l" indent="0" marL="0">
              <a:lnSpc>
                <a:spcPts val="1500"/>
              </a:lnSpc>
              <a:buNone/>
            </a:pPr>
            <a:r>
              <a:rPr lang="en-US" sz="1500" b="1" spc="75" kern="0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1</a:t>
            </a:r>
            <a:endParaRPr lang="en-US" sz="1500" dirty="0"/>
          </a:p>
        </p:txBody>
      </p:sp>
      <p:sp>
        <p:nvSpPr>
          <p:cNvPr id="11" name="Adila Retreat Center is entirely off the grid and located in a delicate nature preserve with highly seasonal wastewater generation Underground wastewater treatment and reuse system for 15m3day Resort with daily wastewater volumes changing for up to 15m3da"/>
          <p:cNvSpPr/>
          <p:nvPr/>
        </p:nvSpPr>
        <p:spPr>
          <a:xfrm>
            <a:off x="10601325" y="3438525"/>
            <a:ext cx="6143625" cy="53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v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.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&lt;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1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5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baseline="300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3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/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 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v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1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5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baseline="300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3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/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/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v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1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r="0" t="0" b="0"/>
          <a:stretch/>
        </p:blipFill>
        <p:spPr>
          <a:xfrm>
            <a:off x="0" y="0"/>
            <a:ext cx="9096375" cy="10287000"/>
          </a:xfrm>
          <a:prstGeom prst="rect">
            <a:avLst/>
          </a:prstGeom>
        </p:spPr>
      </p:pic>
      <p:pic>
        <p:nvPicPr>
          <p:cNvPr id="3" name="Frame 1" descr="preencoded.pn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762000" y="9334500"/>
            <a:ext cx="504825" cy="285750"/>
          </a:xfrm>
          <a:prstGeom prst="rect">
            <a:avLst/>
          </a:prstGeom>
        </p:spPr>
      </p:pic>
      <p:pic>
        <p:nvPicPr>
          <p:cNvPr id="4" name="Vector 1" descr="preencoded.png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3571875" y="990600"/>
            <a:ext cx="14716125" cy="19050"/>
          </a:xfrm>
          <a:prstGeom prst="rect">
            <a:avLst/>
          </a:prstGeom>
        </p:spPr>
      </p:pic>
      <p:pic>
        <p:nvPicPr>
          <p:cNvPr id="5" name="Group 51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r="0" t="0" b="0"/>
          <a:stretch/>
        </p:blipFill>
        <p:spPr>
          <a:xfrm>
            <a:off x="762000" y="876300"/>
            <a:ext cx="1764090" cy="243111"/>
          </a:xfrm>
          <a:prstGeom prst="rect">
            <a:avLst/>
          </a:prstGeom>
        </p:spPr>
      </p:pic>
      <p:pic>
        <p:nvPicPr>
          <p:cNvPr id="6" name="puhasti-2 1" descr="preencoded.png">    </p:cNvPr>
          <p:cNvPicPr>
            <a:picLocks noChangeAspect="1"/>
          </p:cNvPicPr>
          <p:nvPr/>
        </p:nvPicPr>
        <p:blipFill>
          <a:blip r:embed="rId7"/>
          <a:srcRect l="0" r="0" t="0" b="0"/>
          <a:stretch/>
        </p:blipFill>
        <p:spPr>
          <a:xfrm>
            <a:off x="0" y="2638425"/>
            <a:ext cx="8448675" cy="7010400"/>
          </a:xfrm>
          <a:prstGeom prst="rect">
            <a:avLst/>
          </a:prstGeom>
        </p:spPr>
      </p:pic>
      <p:pic>
        <p:nvPicPr>
          <p:cNvPr id="7" name="Vector" descr="preencoded.png">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r="0" t="0" b="0"/>
          <a:stretch/>
        </p:blipFill>
        <p:spPr>
          <a:xfrm>
            <a:off x="17240250" y="9334500"/>
            <a:ext cx="285750" cy="285750"/>
          </a:xfrm>
          <a:prstGeom prst="rect">
            <a:avLst/>
          </a:prstGeom>
        </p:spPr>
      </p:pic>
      <p:sp>
        <p:nvSpPr>
          <p:cNvPr id="8" name="Vasknarva Port"/>
          <p:cNvSpPr/>
          <p:nvPr/>
        </p:nvSpPr>
        <p:spPr>
          <a:xfrm>
            <a:off x="762000" y="1895475"/>
            <a:ext cx="64389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V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k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v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endParaRPr lang="en-US" sz="7200" dirty="0"/>
          </a:p>
        </p:txBody>
      </p:sp>
      <p:sp>
        <p:nvSpPr>
          <p:cNvPr id="9" name="The set up"/>
          <p:cNvSpPr/>
          <p:nvPr/>
        </p:nvSpPr>
        <p:spPr>
          <a:xfrm>
            <a:off x="10601325" y="1895475"/>
            <a:ext cx="456247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endParaRPr lang="en-US" sz="7200" dirty="0"/>
          </a:p>
        </p:txBody>
      </p:sp>
      <p:sp>
        <p:nvSpPr>
          <p:cNvPr id="10" name="name_19"/>
          <p:cNvSpPr/>
          <p:nvPr/>
        </p:nvSpPr>
        <p:spPr>
          <a:xfrm>
            <a:off x="904875" y="9382125"/>
            <a:ext cx="2476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500" b="1" spc="75" kern="0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1</a:t>
            </a:r>
            <a:pPr algn="l" indent="0" marL="0">
              <a:lnSpc>
                <a:spcPts val="1500"/>
              </a:lnSpc>
              <a:buNone/>
            </a:pPr>
            <a:r>
              <a:rPr lang="en-US" sz="1500" b="1" spc="75" kern="0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9</a:t>
            </a:r>
            <a:endParaRPr lang="en-US" sz="1500" dirty="0"/>
          </a:p>
        </p:txBody>
      </p:sp>
      <p:sp>
        <p:nvSpPr>
          <p:cNvPr id="11" name="A small harbour next to a sensitive natural environment requires high-standard wastewater treatment for its newly built harbour building We installed an MBR-based system for 30 people in an underground tank producing non-potable water for reuse in toilet"/>
          <p:cNvSpPr/>
          <p:nvPr/>
        </p:nvSpPr>
        <p:spPr>
          <a:xfrm>
            <a:off x="10601325" y="3438525"/>
            <a:ext cx="6143625" cy="38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x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v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v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q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-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.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-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3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0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k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,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-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.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5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,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3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k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/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1212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ector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571875" y="990600"/>
            <a:ext cx="14716125" cy="19050"/>
          </a:xfrm>
          <a:prstGeom prst="rect">
            <a:avLst/>
          </a:prstGeom>
        </p:spPr>
      </p:pic>
      <p:pic>
        <p:nvPicPr>
          <p:cNvPr id="3" name="Group 5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r="0" t="0" b="0"/>
          <a:stretch/>
        </p:blipFill>
        <p:spPr>
          <a:xfrm>
            <a:off x="762000" y="876300"/>
            <a:ext cx="1764090" cy="243111"/>
          </a:xfrm>
          <a:prstGeom prst="rect">
            <a:avLst/>
          </a:prstGeom>
        </p:spPr>
      </p:pic>
      <p:pic>
        <p:nvPicPr>
          <p:cNvPr id="4" name="Vector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r="0" t="0" b="0"/>
          <a:stretch/>
        </p:blipFill>
        <p:spPr>
          <a:xfrm>
            <a:off x="17240250" y="9334500"/>
            <a:ext cx="285750" cy="285750"/>
          </a:xfrm>
          <a:prstGeom prst="rect">
            <a:avLst/>
          </a:prstGeom>
        </p:spPr>
      </p:pic>
      <p:pic>
        <p:nvPicPr>
          <p:cNvPr id="5" name="DSCF2966 1" descr="preencoded.png">    </p:cNvPr>
          <p:cNvPicPr>
            <a:picLocks noChangeAspect="1"/>
          </p:cNvPicPr>
          <p:nvPr/>
        </p:nvPicPr>
        <p:blipFill>
          <a:blip r:embed="rId6"/>
          <a:srcRect l="0" r="0" t="0" b="0"/>
          <a:stretch/>
        </p:blipFill>
        <p:spPr>
          <a:xfrm>
            <a:off x="7858125" y="1666875"/>
            <a:ext cx="4848225" cy="3228975"/>
          </a:xfrm>
          <a:prstGeom prst="rect">
            <a:avLst/>
          </a:prstGeom>
        </p:spPr>
      </p:pic>
      <p:pic>
        <p:nvPicPr>
          <p:cNvPr id="6" name="DSCF2991 1" descr="preencoded.png">    </p:cNvPr>
          <p:cNvPicPr>
            <a:picLocks noChangeAspect="1"/>
          </p:cNvPicPr>
          <p:nvPr/>
        </p:nvPicPr>
        <p:blipFill>
          <a:blip r:embed="rId7"/>
          <a:srcRect l="0" r="0" t="0" b="0"/>
          <a:stretch/>
        </p:blipFill>
        <p:spPr>
          <a:xfrm>
            <a:off x="1028700" y="4295775"/>
            <a:ext cx="6572250" cy="4086225"/>
          </a:xfrm>
          <a:prstGeom prst="rect">
            <a:avLst/>
          </a:prstGeom>
        </p:spPr>
      </p:pic>
      <p:pic>
        <p:nvPicPr>
          <p:cNvPr id="7" name="DSCF3013 1" descr="preencoded.png">    </p:cNvPr>
          <p:cNvPicPr>
            <a:picLocks noChangeAspect="1"/>
          </p:cNvPicPr>
          <p:nvPr/>
        </p:nvPicPr>
        <p:blipFill>
          <a:blip r:embed="rId8"/>
          <a:srcRect l="0" r="0" t="0" b="0"/>
          <a:stretch/>
        </p:blipFill>
        <p:spPr>
          <a:xfrm>
            <a:off x="7858125" y="5133975"/>
            <a:ext cx="4848225" cy="3248025"/>
          </a:xfrm>
          <a:prstGeom prst="rect">
            <a:avLst/>
          </a:prstGeom>
        </p:spPr>
      </p:pic>
      <p:pic>
        <p:nvPicPr>
          <p:cNvPr id="8" name="DSCF2988 1" descr="preencoded.png">    </p:cNvPr>
          <p:cNvPicPr>
            <a:picLocks noChangeAspect="1"/>
          </p:cNvPicPr>
          <p:nvPr/>
        </p:nvPicPr>
        <p:blipFill>
          <a:blip r:embed="rId9"/>
          <a:srcRect l="0" r="0" t="0" b="0"/>
          <a:stretch/>
        </p:blipFill>
        <p:spPr>
          <a:xfrm>
            <a:off x="12963525" y="1666875"/>
            <a:ext cx="4333875" cy="6715125"/>
          </a:xfrm>
          <a:prstGeom prst="rect">
            <a:avLst/>
          </a:prstGeom>
        </p:spPr>
      </p:pic>
      <p:pic>
        <p:nvPicPr>
          <p:cNvPr id="9" name="Frame 1" descr="preencoded.png">    </p:cNvPr>
          <p:cNvPicPr>
            <a:picLocks noChangeAspect="1"/>
          </p:cNvPicPr>
          <p:nvPr/>
        </p:nvPicPr>
        <p:blipFill>
          <a:blip r:embed="rId10"/>
          <a:srcRect l="0" r="0" t="0" b="0"/>
          <a:stretch/>
        </p:blipFill>
        <p:spPr>
          <a:xfrm>
            <a:off x="762000" y="9334500"/>
            <a:ext cx="542925" cy="285750"/>
          </a:xfrm>
          <a:prstGeom prst="rect">
            <a:avLst/>
          </a:prstGeom>
        </p:spPr>
      </p:pic>
      <p:sp>
        <p:nvSpPr>
          <p:cNvPr id="10" name="Vasknarva Port"/>
          <p:cNvSpPr/>
          <p:nvPr/>
        </p:nvSpPr>
        <p:spPr>
          <a:xfrm>
            <a:off x="762000" y="1895475"/>
            <a:ext cx="64389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V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k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v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endParaRPr lang="en-US" sz="7200" dirty="0"/>
          </a:p>
        </p:txBody>
      </p:sp>
      <p:sp>
        <p:nvSpPr>
          <p:cNvPr id="11" name="name_20"/>
          <p:cNvSpPr/>
          <p:nvPr/>
        </p:nvSpPr>
        <p:spPr>
          <a:xfrm>
            <a:off x="904875" y="9382125"/>
            <a:ext cx="285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500" b="1" spc="75" kern="0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2</a:t>
            </a:r>
            <a:pPr algn="l" indent="0" marL="0">
              <a:lnSpc>
                <a:spcPts val="1500"/>
              </a:lnSpc>
              <a:buNone/>
            </a:pPr>
            <a:r>
              <a:rPr lang="en-US" sz="1500" b="1" spc="75" kern="0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0</a:t>
            </a:r>
            <a:endParaRPr lang="en-US" sz="15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1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r="0" t="0" b="0"/>
          <a:stretch/>
        </p:blipFill>
        <p:spPr>
          <a:xfrm>
            <a:off x="0" y="0"/>
            <a:ext cx="9096375" cy="10287000"/>
          </a:xfrm>
          <a:prstGeom prst="rect">
            <a:avLst/>
          </a:prstGeom>
        </p:spPr>
      </p:pic>
      <p:pic>
        <p:nvPicPr>
          <p:cNvPr id="3" name="Vector 1" descr="preencoded.pn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3571875" y="990600"/>
            <a:ext cx="14716125" cy="19050"/>
          </a:xfrm>
          <a:prstGeom prst="rect">
            <a:avLst/>
          </a:prstGeom>
        </p:spPr>
      </p:pic>
      <p:pic>
        <p:nvPicPr>
          <p:cNvPr id="4" name="Group 51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r="0" t="0" b="0"/>
          <a:stretch/>
        </p:blipFill>
        <p:spPr>
          <a:xfrm>
            <a:off x="762000" y="876300"/>
            <a:ext cx="1764090" cy="243111"/>
          </a:xfrm>
          <a:prstGeom prst="rect">
            <a:avLst/>
          </a:prstGeom>
        </p:spPr>
      </p:pic>
      <p:pic>
        <p:nvPicPr>
          <p:cNvPr id="5" name="R25 1" descr="preencoded.png">    </p:cNvPr>
          <p:cNvPicPr>
            <a:picLocks noChangeAspect="1"/>
          </p:cNvPicPr>
          <p:nvPr/>
        </p:nvPicPr>
        <p:blipFill>
          <a:blip r:embed="rId6"/>
          <a:srcRect l="0" r="0" t="0" b="0"/>
          <a:stretch/>
        </p:blipFill>
        <p:spPr>
          <a:xfrm>
            <a:off x="95250" y="2438400"/>
            <a:ext cx="8467725" cy="6781800"/>
          </a:xfrm>
          <a:prstGeom prst="rect">
            <a:avLst/>
          </a:prstGeom>
        </p:spPr>
      </p:pic>
      <p:pic>
        <p:nvPicPr>
          <p:cNvPr id="6" name="Vector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r="0" t="0" b="0"/>
          <a:stretch/>
        </p:blipFill>
        <p:spPr>
          <a:xfrm>
            <a:off x="17240250" y="9334500"/>
            <a:ext cx="285750" cy="285750"/>
          </a:xfrm>
          <a:prstGeom prst="rect">
            <a:avLst/>
          </a:prstGeom>
        </p:spPr>
      </p:pic>
      <p:pic>
        <p:nvPicPr>
          <p:cNvPr id="7" name="Frame 1" descr="preencoded.png">    </p:cNvPr>
          <p:cNvPicPr>
            <a:picLocks noChangeAspect="1"/>
          </p:cNvPicPr>
          <p:nvPr/>
        </p:nvPicPr>
        <p:blipFill>
          <a:blip r:embed="rId9"/>
          <a:srcRect l="0" r="0" t="0" b="0"/>
          <a:stretch/>
        </p:blipFill>
        <p:spPr>
          <a:xfrm>
            <a:off x="762000" y="9334500"/>
            <a:ext cx="495300" cy="285750"/>
          </a:xfrm>
          <a:prstGeom prst="rect">
            <a:avLst/>
          </a:prstGeom>
        </p:spPr>
      </p:pic>
      <p:sp>
        <p:nvSpPr>
          <p:cNvPr id="8" name="Naissaare Port"/>
          <p:cNvSpPr/>
          <p:nvPr/>
        </p:nvSpPr>
        <p:spPr>
          <a:xfrm>
            <a:off x="762000" y="1895475"/>
            <a:ext cx="63246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endParaRPr lang="en-US" sz="7200" dirty="0"/>
          </a:p>
        </p:txBody>
      </p:sp>
      <p:sp>
        <p:nvSpPr>
          <p:cNvPr id="9" name="The set up"/>
          <p:cNvSpPr/>
          <p:nvPr/>
        </p:nvSpPr>
        <p:spPr>
          <a:xfrm>
            <a:off x="10601325" y="1895475"/>
            <a:ext cx="456247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endParaRPr lang="en-US" sz="7200" dirty="0"/>
          </a:p>
        </p:txBody>
      </p:sp>
      <p:sp>
        <p:nvSpPr>
          <p:cNvPr id="10" name="An island harbour requires high-standard wastewater treatment and water reuse to minimize water demand treating wastewater for 30 people and ships An MBR-based system in a single underground tank was installed treating harbour and ship wastewater to produ"/>
          <p:cNvSpPr/>
          <p:nvPr/>
        </p:nvSpPr>
        <p:spPr>
          <a:xfrm>
            <a:off x="10601325" y="3438525"/>
            <a:ext cx="6143625" cy="4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q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-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z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,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3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0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-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k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,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-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5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3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k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/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,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v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-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endParaRPr lang="en-US" sz="1800" dirty="0"/>
          </a:p>
        </p:txBody>
      </p:sp>
      <p:sp>
        <p:nvSpPr>
          <p:cNvPr id="11" name="name_21"/>
          <p:cNvSpPr/>
          <p:nvPr/>
        </p:nvSpPr>
        <p:spPr>
          <a:xfrm>
            <a:off x="904875" y="9382125"/>
            <a:ext cx="238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500" b="1" spc="75" kern="0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2</a:t>
            </a:r>
            <a:pPr algn="l" indent="0" marL="0">
              <a:lnSpc>
                <a:spcPts val="1500"/>
              </a:lnSpc>
              <a:buNone/>
            </a:pPr>
            <a:r>
              <a:rPr lang="en-US" sz="1500" b="1" spc="75" kern="0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1</a:t>
            </a:r>
            <a:endParaRPr lang="en-US" sz="15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1212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ector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571875" y="990600"/>
            <a:ext cx="14716125" cy="19050"/>
          </a:xfrm>
          <a:prstGeom prst="rect">
            <a:avLst/>
          </a:prstGeom>
        </p:spPr>
      </p:pic>
      <p:pic>
        <p:nvPicPr>
          <p:cNvPr id="3" name="Group 5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r="0" t="0" b="0"/>
          <a:stretch/>
        </p:blipFill>
        <p:spPr>
          <a:xfrm>
            <a:off x="762000" y="876300"/>
            <a:ext cx="1764090" cy="243111"/>
          </a:xfrm>
          <a:prstGeom prst="rect">
            <a:avLst/>
          </a:prstGeom>
        </p:spPr>
      </p:pic>
      <p:pic>
        <p:nvPicPr>
          <p:cNvPr id="4" name="Vector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r="0" t="0" b="0"/>
          <a:stretch/>
        </p:blipFill>
        <p:spPr>
          <a:xfrm>
            <a:off x="17240250" y="9334500"/>
            <a:ext cx="285750" cy="285750"/>
          </a:xfrm>
          <a:prstGeom prst="rect">
            <a:avLst/>
          </a:prstGeom>
        </p:spPr>
      </p:pic>
      <p:pic>
        <p:nvPicPr>
          <p:cNvPr id="5" name="DSCF4204 1" descr="preencoded.png">    </p:cNvPr>
          <p:cNvPicPr>
            <a:picLocks noChangeAspect="1"/>
          </p:cNvPicPr>
          <p:nvPr/>
        </p:nvPicPr>
        <p:blipFill>
          <a:blip r:embed="rId6"/>
          <a:srcRect l="0" r="0" t="0" b="0"/>
          <a:stretch/>
        </p:blipFill>
        <p:spPr>
          <a:xfrm>
            <a:off x="8248650" y="1895475"/>
            <a:ext cx="3400425" cy="2266950"/>
          </a:xfrm>
          <a:prstGeom prst="rect">
            <a:avLst/>
          </a:prstGeom>
        </p:spPr>
      </p:pic>
      <p:pic>
        <p:nvPicPr>
          <p:cNvPr id="6" name="DSCF4202 1" descr="preencoded.png">    </p:cNvPr>
          <p:cNvPicPr>
            <a:picLocks noChangeAspect="1"/>
          </p:cNvPicPr>
          <p:nvPr/>
        </p:nvPicPr>
        <p:blipFill>
          <a:blip r:embed="rId7"/>
          <a:srcRect l="0" r="0" t="0" b="0"/>
          <a:stretch/>
        </p:blipFill>
        <p:spPr>
          <a:xfrm>
            <a:off x="8248650" y="6696075"/>
            <a:ext cx="3400425" cy="2276475"/>
          </a:xfrm>
          <a:prstGeom prst="rect">
            <a:avLst/>
          </a:prstGeom>
        </p:spPr>
      </p:pic>
      <p:pic>
        <p:nvPicPr>
          <p:cNvPr id="7" name="DSCF4183 1" descr="preencoded.png">    </p:cNvPr>
          <p:cNvPicPr>
            <a:picLocks noChangeAspect="1"/>
          </p:cNvPicPr>
          <p:nvPr/>
        </p:nvPicPr>
        <p:blipFill>
          <a:blip r:embed="rId8"/>
          <a:srcRect l="0" r="0" t="0" b="0"/>
          <a:stretch/>
        </p:blipFill>
        <p:spPr>
          <a:xfrm>
            <a:off x="8248650" y="4286250"/>
            <a:ext cx="3400425" cy="2286000"/>
          </a:xfrm>
          <a:prstGeom prst="rect">
            <a:avLst/>
          </a:prstGeom>
        </p:spPr>
      </p:pic>
      <p:pic>
        <p:nvPicPr>
          <p:cNvPr id="8" name="DSCF4172 1" descr="preencoded.png">    </p:cNvPr>
          <p:cNvPicPr>
            <a:picLocks noChangeAspect="1"/>
          </p:cNvPicPr>
          <p:nvPr/>
        </p:nvPicPr>
        <p:blipFill>
          <a:blip r:embed="rId9"/>
          <a:srcRect l="0" r="0" t="0" b="0"/>
          <a:stretch/>
        </p:blipFill>
        <p:spPr>
          <a:xfrm>
            <a:off x="1371600" y="4419600"/>
            <a:ext cx="6305550" cy="4552950"/>
          </a:xfrm>
          <a:prstGeom prst="rect">
            <a:avLst/>
          </a:prstGeom>
        </p:spPr>
      </p:pic>
      <p:pic>
        <p:nvPicPr>
          <p:cNvPr id="9" name="DSCF4167 1" descr="preencoded.png">    </p:cNvPr>
          <p:cNvPicPr>
            <a:picLocks noChangeAspect="1"/>
          </p:cNvPicPr>
          <p:nvPr/>
        </p:nvPicPr>
        <p:blipFill>
          <a:blip r:embed="rId10"/>
          <a:srcRect l="0" r="0" t="0" b="0"/>
          <a:stretch/>
        </p:blipFill>
        <p:spPr>
          <a:xfrm>
            <a:off x="12239625" y="1914525"/>
            <a:ext cx="4705350" cy="7058025"/>
          </a:xfrm>
          <a:prstGeom prst="rect">
            <a:avLst/>
          </a:prstGeom>
        </p:spPr>
      </p:pic>
      <p:pic>
        <p:nvPicPr>
          <p:cNvPr id="10" name="Frame 1" descr="preencoded.png">    </p:cNvPr>
          <p:cNvPicPr>
            <a:picLocks noChangeAspect="1"/>
          </p:cNvPicPr>
          <p:nvPr/>
        </p:nvPicPr>
        <p:blipFill>
          <a:blip r:embed="rId11"/>
          <a:srcRect l="0" r="0" t="0" b="0"/>
          <a:stretch/>
        </p:blipFill>
        <p:spPr>
          <a:xfrm>
            <a:off x="762000" y="9334500"/>
            <a:ext cx="523875" cy="285750"/>
          </a:xfrm>
          <a:prstGeom prst="rect">
            <a:avLst/>
          </a:prstGeom>
        </p:spPr>
      </p:pic>
      <p:sp>
        <p:nvSpPr>
          <p:cNvPr id="11" name="Naissaare Port"/>
          <p:cNvSpPr/>
          <p:nvPr/>
        </p:nvSpPr>
        <p:spPr>
          <a:xfrm>
            <a:off x="762000" y="1895475"/>
            <a:ext cx="63246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endParaRPr lang="en-US" sz="7200" dirty="0"/>
          </a:p>
        </p:txBody>
      </p:sp>
      <p:sp>
        <p:nvSpPr>
          <p:cNvPr id="12" name="name_22"/>
          <p:cNvSpPr/>
          <p:nvPr/>
        </p:nvSpPr>
        <p:spPr>
          <a:xfrm>
            <a:off x="904875" y="9382125"/>
            <a:ext cx="2667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500" b="1" spc="75" kern="0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2</a:t>
            </a:r>
            <a:pPr algn="l" indent="0" marL="0">
              <a:lnSpc>
                <a:spcPts val="1500"/>
              </a:lnSpc>
              <a:buNone/>
            </a:pPr>
            <a:r>
              <a:rPr lang="en-US" sz="1500" b="1" spc="75" kern="0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2</a:t>
            </a:r>
            <a:endParaRPr lang="en-US" sz="15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1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r="0" t="0" b="0"/>
          <a:stretch/>
        </p:blipFill>
        <p:spPr>
          <a:xfrm>
            <a:off x="0" y="0"/>
            <a:ext cx="9096375" cy="10287000"/>
          </a:xfrm>
          <a:prstGeom prst="rect">
            <a:avLst/>
          </a:prstGeom>
        </p:spPr>
      </p:pic>
      <p:pic>
        <p:nvPicPr>
          <p:cNvPr id="3" name="Frame 1" descr="preencoded.pn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762000" y="9372600"/>
            <a:ext cx="476250" cy="247650"/>
          </a:xfrm>
          <a:prstGeom prst="rect">
            <a:avLst/>
          </a:prstGeom>
        </p:spPr>
      </p:pic>
      <p:pic>
        <p:nvPicPr>
          <p:cNvPr id="4" name="Vector 1" descr="preencoded.png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3571875" y="990600"/>
            <a:ext cx="14716125" cy="19050"/>
          </a:xfrm>
          <a:prstGeom prst="rect">
            <a:avLst/>
          </a:prstGeom>
        </p:spPr>
      </p:pic>
      <p:pic>
        <p:nvPicPr>
          <p:cNvPr id="5" name="Group 47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r="0" t="0" b="0"/>
          <a:stretch/>
        </p:blipFill>
        <p:spPr>
          <a:xfrm>
            <a:off x="762000" y="866775"/>
            <a:ext cx="2090703" cy="258628"/>
          </a:xfrm>
          <a:prstGeom prst="rect">
            <a:avLst/>
          </a:prstGeom>
        </p:spPr>
      </p:pic>
      <p:pic>
        <p:nvPicPr>
          <p:cNvPr id="6" name="SD1IE50 x2 IBC 300L 1" descr="preencoded.png">    </p:cNvPr>
          <p:cNvPicPr>
            <a:picLocks noChangeAspect="1"/>
          </p:cNvPicPr>
          <p:nvPr/>
        </p:nvPicPr>
        <p:blipFill>
          <a:blip r:embed="rId7"/>
          <a:srcRect l="0" r="0" t="0" b="0"/>
          <a:stretch/>
        </p:blipFill>
        <p:spPr>
          <a:xfrm>
            <a:off x="0" y="3048000"/>
            <a:ext cx="9591675" cy="6867525"/>
          </a:xfrm>
          <a:prstGeom prst="rect">
            <a:avLst/>
          </a:prstGeom>
        </p:spPr>
      </p:pic>
      <p:sp>
        <p:nvSpPr>
          <p:cNvPr id="7" name="Papermill"/>
          <p:cNvSpPr/>
          <p:nvPr/>
        </p:nvSpPr>
        <p:spPr>
          <a:xfrm>
            <a:off x="762000" y="1895475"/>
            <a:ext cx="401002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endParaRPr lang="en-US" sz="7200" dirty="0"/>
          </a:p>
        </p:txBody>
      </p:sp>
      <p:sp>
        <p:nvSpPr>
          <p:cNvPr id="8" name="The set up"/>
          <p:cNvSpPr/>
          <p:nvPr/>
        </p:nvSpPr>
        <p:spPr>
          <a:xfrm>
            <a:off x="10601325" y="1895475"/>
            <a:ext cx="456247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endParaRPr lang="en-US" sz="7200" dirty="0"/>
          </a:p>
        </p:txBody>
      </p:sp>
      <p:sp>
        <p:nvSpPr>
          <p:cNvPr id="9" name="name_23"/>
          <p:cNvSpPr/>
          <p:nvPr/>
        </p:nvSpPr>
        <p:spPr>
          <a:xfrm>
            <a:off x="904875" y="9420225"/>
            <a:ext cx="21907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1200" b="1" spc="60" kern="0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2</a:t>
            </a:r>
            <a:pPr algn="l" indent="0" marL="0">
              <a:lnSpc>
                <a:spcPts val="1200"/>
              </a:lnSpc>
              <a:buNone/>
            </a:pPr>
            <a:r>
              <a:rPr lang="en-US" sz="1200" b="1" spc="60" kern="0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3</a:t>
            </a:r>
            <a:endParaRPr lang="en-US" sz="1200" dirty="0"/>
          </a:p>
        </p:txBody>
      </p:sp>
      <p:sp>
        <p:nvSpPr>
          <p:cNvPr id="10" name="Wastewater treatment was insufficient and no water reuse solutions in Rappin paper edge protector production A containerized system was implemented for wastewater treatment and water reuse The pilot system treats and reuses up to 15 cubic meters of wastew"/>
          <p:cNvSpPr/>
          <p:nvPr/>
        </p:nvSpPr>
        <p:spPr>
          <a:xfrm>
            <a:off x="10601325" y="3438525"/>
            <a:ext cx="6800850" cy="495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z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.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1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.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5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br/>
            <a:pPr algn="l" indent="0" marL="0">
              <a:lnSpc>
                <a:spcPts val="2970"/>
              </a:lnSpc>
              <a:buNone/>
            </a:pP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-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2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4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0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,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5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4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0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br/>
            <a:pPr algn="l" indent="0" marL="0">
              <a:lnSpc>
                <a:spcPts val="2970"/>
              </a:lnSpc>
              <a:buNone/>
            </a:pP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v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-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j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endParaRPr lang="en-US" sz="1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1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r="0" t="0" b="0"/>
          <a:stretch/>
        </p:blipFill>
        <p:spPr>
          <a:xfrm>
            <a:off x="0" y="0"/>
            <a:ext cx="9096375" cy="10287000"/>
          </a:xfrm>
          <a:prstGeom prst="rect">
            <a:avLst/>
          </a:prstGeom>
        </p:spPr>
      </p:pic>
      <p:pic>
        <p:nvPicPr>
          <p:cNvPr id="3" name="Frame 1" descr="preencoded.pn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762000" y="9372600"/>
            <a:ext cx="476250" cy="247650"/>
          </a:xfrm>
          <a:prstGeom prst="rect">
            <a:avLst/>
          </a:prstGeom>
        </p:spPr>
      </p:pic>
      <p:pic>
        <p:nvPicPr>
          <p:cNvPr id="4" name="Vector 1" descr="preencoded.png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3571875" y="990600"/>
            <a:ext cx="14716125" cy="19050"/>
          </a:xfrm>
          <a:prstGeom prst="rect">
            <a:avLst/>
          </a:prstGeom>
        </p:spPr>
      </p:pic>
      <p:pic>
        <p:nvPicPr>
          <p:cNvPr id="5" name="Group 47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r="0" t="0" b="0"/>
          <a:stretch/>
        </p:blipFill>
        <p:spPr>
          <a:xfrm>
            <a:off x="762000" y="866775"/>
            <a:ext cx="2090703" cy="258628"/>
          </a:xfrm>
          <a:prstGeom prst="rect">
            <a:avLst/>
          </a:prstGeom>
        </p:spPr>
      </p:pic>
      <p:pic>
        <p:nvPicPr>
          <p:cNvPr id="6" name="Render 2 2" descr="preencoded.png">    </p:cNvPr>
          <p:cNvPicPr>
            <a:picLocks noChangeAspect="1"/>
          </p:cNvPicPr>
          <p:nvPr/>
        </p:nvPicPr>
        <p:blipFill>
          <a:blip r:embed="rId7"/>
          <a:srcRect l="0" r="0" t="0" b="0"/>
          <a:stretch/>
        </p:blipFill>
        <p:spPr>
          <a:xfrm>
            <a:off x="114300" y="3419475"/>
            <a:ext cx="9029700" cy="5924550"/>
          </a:xfrm>
          <a:prstGeom prst="rect">
            <a:avLst/>
          </a:prstGeom>
        </p:spPr>
      </p:pic>
      <p:sp>
        <p:nvSpPr>
          <p:cNvPr id="7" name="Brewery"/>
          <p:cNvSpPr/>
          <p:nvPr/>
        </p:nvSpPr>
        <p:spPr>
          <a:xfrm>
            <a:off x="762000" y="1895475"/>
            <a:ext cx="352425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endParaRPr lang="en-US" sz="7200" dirty="0"/>
          </a:p>
        </p:txBody>
      </p:sp>
      <p:sp>
        <p:nvSpPr>
          <p:cNvPr id="8" name="The set up"/>
          <p:cNvSpPr/>
          <p:nvPr/>
        </p:nvSpPr>
        <p:spPr>
          <a:xfrm>
            <a:off x="10601325" y="1895475"/>
            <a:ext cx="456247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endParaRPr lang="en-US" sz="7200" dirty="0"/>
          </a:p>
        </p:txBody>
      </p:sp>
      <p:sp>
        <p:nvSpPr>
          <p:cNvPr id="9" name="name_24"/>
          <p:cNvSpPr/>
          <p:nvPr/>
        </p:nvSpPr>
        <p:spPr>
          <a:xfrm>
            <a:off x="904875" y="9420225"/>
            <a:ext cx="21907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1200" b="1" spc="60" kern="0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2</a:t>
            </a:r>
            <a:pPr algn="l" indent="0" marL="0">
              <a:lnSpc>
                <a:spcPts val="1200"/>
              </a:lnSpc>
              <a:buNone/>
            </a:pPr>
            <a:r>
              <a:rPr lang="en-US" sz="1200" b="1" spc="60" kern="0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he aim is to achieve brewery ESG targets by reducing water consumption An all-in-one system housed within a 40ft container with MBR and reverse osmosis technology was implemented Automated process management through advanced sensors and software Treated"/>
          <p:cNvSpPr/>
          <p:nvPr/>
        </p:nvSpPr>
        <p:spPr>
          <a:xfrm>
            <a:off x="10601325" y="3438525"/>
            <a:ext cx="6438900" cy="53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v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-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-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4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0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v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v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k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,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,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.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9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7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endParaRPr lang="en-US" sz="1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van-bandura-FzFU9nlFpmg-unsplash 2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Rectangle 17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r="0" t="0" b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Call / undefined / Glyph: undefined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r="0" t="0" b="0"/>
          <a:stretch/>
        </p:blipFill>
        <p:spPr>
          <a:xfrm>
            <a:off x="962025" y="5981700"/>
            <a:ext cx="276225" cy="266700"/>
          </a:xfrm>
          <a:prstGeom prst="rect">
            <a:avLst/>
          </a:prstGeom>
        </p:spPr>
      </p:pic>
      <p:pic>
        <p:nvPicPr>
          <p:cNvPr id="5" name="Call / undefined / Glyph: undefined" descr="preencoded.png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r="0" t="0" b="0"/>
          <a:stretch/>
        </p:blipFill>
        <p:spPr>
          <a:xfrm>
            <a:off x="962025" y="6515100"/>
            <a:ext cx="276225" cy="266700"/>
          </a:xfrm>
          <a:prstGeom prst="rect">
            <a:avLst/>
          </a:prstGeom>
        </p:spPr>
      </p:pic>
      <p:pic>
        <p:nvPicPr>
          <p:cNvPr id="6" name="Mail / undefined / Glyph: undefined" descr="preencoded.png">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r="0" t="0" b="0"/>
          <a:stretch/>
        </p:blipFill>
        <p:spPr>
          <a:xfrm>
            <a:off x="952500" y="5448300"/>
            <a:ext cx="276225" cy="266700"/>
          </a:xfrm>
          <a:prstGeom prst="rect">
            <a:avLst/>
          </a:prstGeom>
        </p:spPr>
      </p:pic>
      <p:pic>
        <p:nvPicPr>
          <p:cNvPr id="7" name="Earth / undefined / Glyph: undefined" descr="preencoded.png">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r="0" t="0" b="0"/>
          <a:stretch/>
        </p:blipFill>
        <p:spPr>
          <a:xfrm>
            <a:off x="3429000" y="9296400"/>
            <a:ext cx="276225" cy="266700"/>
          </a:xfrm>
          <a:prstGeom prst="rect">
            <a:avLst/>
          </a:prstGeom>
        </p:spPr>
      </p:pic>
      <p:pic>
        <p:nvPicPr>
          <p:cNvPr id="8" name="LinkedIn_logo_In-Black logo" descr="preencoded.png">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r="0" t="0" b="0"/>
          <a:stretch/>
        </p:blipFill>
        <p:spPr>
          <a:xfrm>
            <a:off x="1000125" y="9324975"/>
            <a:ext cx="209550" cy="209550"/>
          </a:xfrm>
          <a:prstGeom prst="rect">
            <a:avLst/>
          </a:prstGeom>
        </p:spPr>
      </p:pic>
      <p:pic>
        <p:nvPicPr>
          <p:cNvPr id="9" name="Group 48" descr="preencoded.png">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r="0" t="0" b="0"/>
          <a:stretch/>
        </p:blipFill>
        <p:spPr>
          <a:xfrm>
            <a:off x="15735300" y="9344025"/>
            <a:ext cx="1590261" cy="190500"/>
          </a:xfrm>
          <a:prstGeom prst="rect">
            <a:avLst/>
          </a:prstGeom>
        </p:spPr>
      </p:pic>
      <p:pic>
        <p:nvPicPr>
          <p:cNvPr id="10" name="Call / undefined / Glyph: undefined" descr="preencoded.png">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0" r="0" t="0" b="0"/>
          <a:stretch/>
        </p:blipFill>
        <p:spPr>
          <a:xfrm>
            <a:off x="10210800" y="5981700"/>
            <a:ext cx="276225" cy="266700"/>
          </a:xfrm>
          <a:prstGeom prst="rect">
            <a:avLst/>
          </a:prstGeom>
        </p:spPr>
      </p:pic>
      <p:pic>
        <p:nvPicPr>
          <p:cNvPr id="11" name="Mail / undefined / Glyph: undefined" descr="preencoded.png">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0" r="0" t="0" b="0"/>
          <a:stretch/>
        </p:blipFill>
        <p:spPr>
          <a:xfrm>
            <a:off x="10201275" y="5448300"/>
            <a:ext cx="276225" cy="266700"/>
          </a:xfrm>
          <a:prstGeom prst="rect">
            <a:avLst/>
          </a:prstGeom>
        </p:spPr>
      </p:pic>
      <p:pic>
        <p:nvPicPr>
          <p:cNvPr id="12" name="Call / undefined / Glyph: undefined" descr="preencoded.png">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0" r="0" t="0" b="0"/>
          <a:stretch/>
        </p:blipFill>
        <p:spPr>
          <a:xfrm>
            <a:off x="5591175" y="5981700"/>
            <a:ext cx="276225" cy="266700"/>
          </a:xfrm>
          <a:prstGeom prst="rect">
            <a:avLst/>
          </a:prstGeom>
        </p:spPr>
      </p:pic>
      <p:pic>
        <p:nvPicPr>
          <p:cNvPr id="13" name="Mail / undefined / Glyph: undefined" descr="preencoded.png">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0" r="0" t="0" b="0"/>
          <a:stretch/>
        </p:blipFill>
        <p:spPr>
          <a:xfrm>
            <a:off x="5581650" y="5448300"/>
            <a:ext cx="276225" cy="266700"/>
          </a:xfrm>
          <a:prstGeom prst="rect">
            <a:avLst/>
          </a:prstGeom>
        </p:spPr>
      </p:pic>
      <p:sp>
        <p:nvSpPr>
          <p:cNvPr id="14" name="Filippo Bertoli"/>
          <p:cNvSpPr/>
          <p:nvPr/>
        </p:nvSpPr>
        <p:spPr>
          <a:xfrm>
            <a:off x="952500" y="3790950"/>
            <a:ext cx="272415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418"/>
              </a:lnSpc>
              <a:buNone/>
            </a:pPr>
            <a:r>
              <a:rPr lang="en-US" sz="3150" b="1" dirty="0">
                <a:solidFill>
                  <a:srgbClr val="F7F6F5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F</a:t>
            </a:r>
            <a:pPr algn="l" indent="0" marL="0">
              <a:lnSpc>
                <a:spcPts val="5418"/>
              </a:lnSpc>
              <a:buNone/>
            </a:pPr>
            <a:r>
              <a:rPr lang="en-US" sz="3150" b="1" dirty="0">
                <a:solidFill>
                  <a:srgbClr val="F7F6F5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i</a:t>
            </a:r>
            <a:pPr algn="l" indent="0" marL="0">
              <a:lnSpc>
                <a:spcPts val="5418"/>
              </a:lnSpc>
              <a:buNone/>
            </a:pPr>
            <a:r>
              <a:rPr lang="en-US" sz="3150" b="1" dirty="0">
                <a:solidFill>
                  <a:srgbClr val="F7F6F5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l</a:t>
            </a:r>
            <a:pPr algn="l" indent="0" marL="0">
              <a:lnSpc>
                <a:spcPts val="5418"/>
              </a:lnSpc>
              <a:buNone/>
            </a:pPr>
            <a:r>
              <a:rPr lang="en-US" sz="3150" b="1" dirty="0">
                <a:solidFill>
                  <a:srgbClr val="F7F6F5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i</a:t>
            </a:r>
            <a:pPr algn="l" indent="0" marL="0">
              <a:lnSpc>
                <a:spcPts val="5418"/>
              </a:lnSpc>
              <a:buNone/>
            </a:pPr>
            <a:r>
              <a:rPr lang="en-US" sz="3150" b="1" dirty="0">
                <a:solidFill>
                  <a:srgbClr val="F7F6F5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p</a:t>
            </a:r>
            <a:pPr algn="l" indent="0" marL="0">
              <a:lnSpc>
                <a:spcPts val="5418"/>
              </a:lnSpc>
              <a:buNone/>
            </a:pPr>
            <a:r>
              <a:rPr lang="en-US" sz="3150" b="1" dirty="0">
                <a:solidFill>
                  <a:srgbClr val="F7F6F5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p</a:t>
            </a:r>
            <a:pPr algn="l" indent="0" marL="0">
              <a:lnSpc>
                <a:spcPts val="5418"/>
              </a:lnSpc>
              <a:buNone/>
            </a:pPr>
            <a:r>
              <a:rPr lang="en-US" sz="3150" b="1" dirty="0">
                <a:solidFill>
                  <a:srgbClr val="F7F6F5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o</a:t>
            </a:r>
            <a:pPr algn="l" indent="0" marL="0">
              <a:lnSpc>
                <a:spcPts val="5418"/>
              </a:lnSpc>
              <a:buNone/>
            </a:pPr>
            <a:r>
              <a:rPr lang="en-US" sz="3150" b="1" dirty="0">
                <a:solidFill>
                  <a:srgbClr val="F7F6F5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 </a:t>
            </a:r>
            <a:pPr algn="l" indent="0" marL="0">
              <a:lnSpc>
                <a:spcPts val="5418"/>
              </a:lnSpc>
              <a:buNone/>
            </a:pPr>
            <a:r>
              <a:rPr lang="en-US" sz="3150" b="1" dirty="0">
                <a:solidFill>
                  <a:srgbClr val="F7F6F5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B</a:t>
            </a:r>
            <a:pPr algn="l" indent="0" marL="0">
              <a:lnSpc>
                <a:spcPts val="5418"/>
              </a:lnSpc>
              <a:buNone/>
            </a:pPr>
            <a:r>
              <a:rPr lang="en-US" sz="3150" b="1" dirty="0">
                <a:solidFill>
                  <a:srgbClr val="F7F6F5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e</a:t>
            </a:r>
            <a:pPr algn="l" indent="0" marL="0">
              <a:lnSpc>
                <a:spcPts val="5418"/>
              </a:lnSpc>
              <a:buNone/>
            </a:pPr>
            <a:r>
              <a:rPr lang="en-US" sz="3150" b="1" dirty="0">
                <a:solidFill>
                  <a:srgbClr val="F7F6F5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r</a:t>
            </a:r>
            <a:pPr algn="l" indent="0" marL="0">
              <a:lnSpc>
                <a:spcPts val="5418"/>
              </a:lnSpc>
              <a:buNone/>
            </a:pPr>
            <a:r>
              <a:rPr lang="en-US" sz="3150" b="1" dirty="0">
                <a:solidFill>
                  <a:srgbClr val="F7F6F5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t</a:t>
            </a:r>
            <a:pPr algn="l" indent="0" marL="0">
              <a:lnSpc>
                <a:spcPts val="5418"/>
              </a:lnSpc>
              <a:buNone/>
            </a:pPr>
            <a:r>
              <a:rPr lang="en-US" sz="3150" b="1" dirty="0">
                <a:solidFill>
                  <a:srgbClr val="F7F6F5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o</a:t>
            </a:r>
            <a:pPr algn="l" indent="0" marL="0">
              <a:lnSpc>
                <a:spcPts val="5418"/>
              </a:lnSpc>
              <a:buNone/>
            </a:pPr>
            <a:r>
              <a:rPr lang="en-US" sz="3150" b="1" dirty="0">
                <a:solidFill>
                  <a:srgbClr val="F7F6F5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l</a:t>
            </a:r>
            <a:pPr algn="l" indent="0" marL="0">
              <a:lnSpc>
                <a:spcPts val="5418"/>
              </a:lnSpc>
              <a:buNone/>
            </a:pPr>
            <a:r>
              <a:rPr lang="en-US" sz="3150" b="1" dirty="0">
                <a:solidFill>
                  <a:srgbClr val="F7F6F5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i</a:t>
            </a:r>
            <a:endParaRPr lang="en-US" sz="3150" dirty="0"/>
          </a:p>
        </p:txBody>
      </p:sp>
      <p:sp>
        <p:nvSpPr>
          <p:cNvPr id="15" name="Export Sales Manager"/>
          <p:cNvSpPr/>
          <p:nvPr/>
        </p:nvSpPr>
        <p:spPr>
          <a:xfrm>
            <a:off x="952500" y="4410075"/>
            <a:ext cx="27146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E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x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p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o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r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t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 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S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a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l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e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s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 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M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a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n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a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g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e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r</a:t>
            </a:r>
            <a:endParaRPr lang="en-US" sz="2100" dirty="0"/>
          </a:p>
        </p:txBody>
      </p:sp>
      <p:sp>
        <p:nvSpPr>
          <p:cNvPr id="16" name="name_372 5887 9262"/>
          <p:cNvSpPr/>
          <p:nvPr/>
        </p:nvSpPr>
        <p:spPr>
          <a:xfrm>
            <a:off x="1428750" y="5934075"/>
            <a:ext cx="15335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+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3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7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2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 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5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8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8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7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 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9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2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6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2</a:t>
            </a:r>
            <a:endParaRPr lang="en-US" sz="1650" dirty="0"/>
          </a:p>
        </p:txBody>
      </p:sp>
      <p:sp>
        <p:nvSpPr>
          <p:cNvPr id="17" name="name_39 391 7585 174"/>
          <p:cNvSpPr/>
          <p:nvPr/>
        </p:nvSpPr>
        <p:spPr>
          <a:xfrm>
            <a:off x="1428750" y="6467475"/>
            <a:ext cx="1609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+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3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9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 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3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9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1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 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7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5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8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5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 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1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7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4</a:t>
            </a:r>
            <a:endParaRPr lang="en-US" sz="1650" dirty="0"/>
          </a:p>
        </p:txBody>
      </p:sp>
      <p:sp>
        <p:nvSpPr>
          <p:cNvPr id="18" name="filippobertolispacedripcom"/>
          <p:cNvSpPr/>
          <p:nvPr/>
        </p:nvSpPr>
        <p:spPr>
          <a:xfrm>
            <a:off x="1428750" y="5400675"/>
            <a:ext cx="29241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f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i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l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i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p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p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o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.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b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e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r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t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o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l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i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@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s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p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a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c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e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d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r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i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p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.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c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o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m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 </a:t>
            </a:r>
            <a:endParaRPr lang="en-US" sz="1650" dirty="0"/>
          </a:p>
        </p:txBody>
      </p:sp>
      <p:sp>
        <p:nvSpPr>
          <p:cNvPr id="19" name="Spacedrip is an Estonian tech company with a vision for a healthy and sustainable use of Earths most vital resource  water"/>
          <p:cNvSpPr/>
          <p:nvPr/>
        </p:nvSpPr>
        <p:spPr>
          <a:xfrm>
            <a:off x="962025" y="2200275"/>
            <a:ext cx="249555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976"/>
              </a:lnSpc>
              <a:buNone/>
            </a:pPr>
            <a:r>
              <a:rPr lang="en-US" sz="4800" b="1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C</a:t>
            </a:r>
            <a:pPr algn="l" indent="0" marL="0">
              <a:lnSpc>
                <a:spcPts val="5976"/>
              </a:lnSpc>
              <a:buNone/>
            </a:pPr>
            <a:r>
              <a:rPr lang="en-US" sz="4800" b="1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o</a:t>
            </a:r>
            <a:pPr algn="l" indent="0" marL="0">
              <a:lnSpc>
                <a:spcPts val="5976"/>
              </a:lnSpc>
              <a:buNone/>
            </a:pPr>
            <a:r>
              <a:rPr lang="en-US" sz="4800" b="1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n</a:t>
            </a:r>
            <a:pPr algn="l" indent="0" marL="0">
              <a:lnSpc>
                <a:spcPts val="5976"/>
              </a:lnSpc>
              <a:buNone/>
            </a:pPr>
            <a:r>
              <a:rPr lang="en-US" sz="4800" b="1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t</a:t>
            </a:r>
            <a:pPr algn="l" indent="0" marL="0">
              <a:lnSpc>
                <a:spcPts val="5976"/>
              </a:lnSpc>
              <a:buNone/>
            </a:pPr>
            <a:r>
              <a:rPr lang="en-US" sz="4800" b="1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a</a:t>
            </a:r>
            <a:pPr algn="l" indent="0" marL="0">
              <a:lnSpc>
                <a:spcPts val="5976"/>
              </a:lnSpc>
              <a:buNone/>
            </a:pPr>
            <a:r>
              <a:rPr lang="en-US" sz="4800" b="1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c</a:t>
            </a:r>
            <a:pPr algn="l" indent="0" marL="0">
              <a:lnSpc>
                <a:spcPts val="5976"/>
              </a:lnSpc>
              <a:buNone/>
            </a:pPr>
            <a:r>
              <a:rPr lang="en-US" sz="4800" b="1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t</a:t>
            </a:r>
            <a:endParaRPr lang="en-US" sz="4800" dirty="0"/>
          </a:p>
        </p:txBody>
      </p:sp>
      <p:sp>
        <p:nvSpPr>
          <p:cNvPr id="20" name="wwwspacedripcom"/>
          <p:cNvSpPr/>
          <p:nvPr/>
        </p:nvSpPr>
        <p:spPr>
          <a:xfrm>
            <a:off x="3895725" y="9248775"/>
            <a:ext cx="1971675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39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w</a:t>
            </a:r>
            <a:pPr algn="l" indent="0" marL="0">
              <a:lnSpc>
                <a:spcPts val="2739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w</a:t>
            </a:r>
            <a:pPr algn="l" indent="0" marL="0">
              <a:lnSpc>
                <a:spcPts val="2739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w</a:t>
            </a:r>
            <a:pPr algn="l" indent="0" marL="0">
              <a:lnSpc>
                <a:spcPts val="2739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.</a:t>
            </a:r>
            <a:pPr algn="l" indent="0" marL="0">
              <a:lnSpc>
                <a:spcPts val="2739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s</a:t>
            </a:r>
            <a:pPr algn="l" indent="0" marL="0">
              <a:lnSpc>
                <a:spcPts val="2739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p</a:t>
            </a:r>
            <a:pPr algn="l" indent="0" marL="0">
              <a:lnSpc>
                <a:spcPts val="2739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a</a:t>
            </a:r>
            <a:pPr algn="l" indent="0" marL="0">
              <a:lnSpc>
                <a:spcPts val="2739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c</a:t>
            </a:r>
            <a:pPr algn="l" indent="0" marL="0">
              <a:lnSpc>
                <a:spcPts val="2739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e</a:t>
            </a:r>
            <a:pPr algn="l" indent="0" marL="0">
              <a:lnSpc>
                <a:spcPts val="2739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d</a:t>
            </a:r>
            <a:pPr algn="l" indent="0" marL="0">
              <a:lnSpc>
                <a:spcPts val="2739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r</a:t>
            </a:r>
            <a:pPr algn="l" indent="0" marL="0">
              <a:lnSpc>
                <a:spcPts val="2739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i</a:t>
            </a:r>
            <a:pPr algn="l" indent="0" marL="0">
              <a:lnSpc>
                <a:spcPts val="2739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p</a:t>
            </a:r>
            <a:pPr algn="l" indent="0" marL="0">
              <a:lnSpc>
                <a:spcPts val="2739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.</a:t>
            </a:r>
            <a:pPr algn="l" indent="0" marL="0">
              <a:lnSpc>
                <a:spcPts val="2739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c</a:t>
            </a:r>
            <a:pPr algn="l" indent="0" marL="0">
              <a:lnSpc>
                <a:spcPts val="2739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o</a:t>
            </a:r>
            <a:pPr algn="l" indent="0" marL="0">
              <a:lnSpc>
                <a:spcPts val="2739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m</a:t>
            </a:r>
            <a:endParaRPr lang="en-US" sz="1650" dirty="0"/>
          </a:p>
        </p:txBody>
      </p:sp>
      <p:sp>
        <p:nvSpPr>
          <p:cNvPr id="21" name="spacedrip"/>
          <p:cNvSpPr/>
          <p:nvPr/>
        </p:nvSpPr>
        <p:spPr>
          <a:xfrm>
            <a:off x="1438275" y="9248775"/>
            <a:ext cx="1171575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39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@</a:t>
            </a:r>
            <a:pPr algn="l" indent="0" marL="0">
              <a:lnSpc>
                <a:spcPts val="2739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s</a:t>
            </a:r>
            <a:pPr algn="l" indent="0" marL="0">
              <a:lnSpc>
                <a:spcPts val="2739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p</a:t>
            </a:r>
            <a:pPr algn="l" indent="0" marL="0">
              <a:lnSpc>
                <a:spcPts val="2739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a</a:t>
            </a:r>
            <a:pPr algn="l" indent="0" marL="0">
              <a:lnSpc>
                <a:spcPts val="2739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c</a:t>
            </a:r>
            <a:pPr algn="l" indent="0" marL="0">
              <a:lnSpc>
                <a:spcPts val="2739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e</a:t>
            </a:r>
            <a:pPr algn="l" indent="0" marL="0">
              <a:lnSpc>
                <a:spcPts val="2739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d</a:t>
            </a:r>
            <a:pPr algn="l" indent="0" marL="0">
              <a:lnSpc>
                <a:spcPts val="2739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r</a:t>
            </a:r>
            <a:pPr algn="l" indent="0" marL="0">
              <a:lnSpc>
                <a:spcPts val="2739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i</a:t>
            </a:r>
            <a:pPr algn="l" indent="0" marL="0">
              <a:lnSpc>
                <a:spcPts val="2739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p</a:t>
            </a:r>
            <a:endParaRPr lang="en-US" sz="1650" dirty="0"/>
          </a:p>
        </p:txBody>
      </p:sp>
      <p:sp>
        <p:nvSpPr>
          <p:cNvPr id="22" name="Jan Tomingas"/>
          <p:cNvSpPr/>
          <p:nvPr/>
        </p:nvSpPr>
        <p:spPr>
          <a:xfrm>
            <a:off x="10201275" y="3790950"/>
            <a:ext cx="27051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418"/>
              </a:lnSpc>
              <a:buNone/>
            </a:pPr>
            <a:r>
              <a:rPr lang="en-US" sz="3150" b="1" dirty="0">
                <a:solidFill>
                  <a:srgbClr val="F7F6F5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J</a:t>
            </a:r>
            <a:pPr algn="l" indent="0" marL="0">
              <a:lnSpc>
                <a:spcPts val="5418"/>
              </a:lnSpc>
              <a:buNone/>
            </a:pPr>
            <a:r>
              <a:rPr lang="en-US" sz="3150" b="1" dirty="0">
                <a:solidFill>
                  <a:srgbClr val="F7F6F5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a</a:t>
            </a:r>
            <a:pPr algn="l" indent="0" marL="0">
              <a:lnSpc>
                <a:spcPts val="5418"/>
              </a:lnSpc>
              <a:buNone/>
            </a:pPr>
            <a:r>
              <a:rPr lang="en-US" sz="3150" b="1" dirty="0">
                <a:solidFill>
                  <a:srgbClr val="F7F6F5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n</a:t>
            </a:r>
            <a:pPr algn="l" indent="0" marL="0">
              <a:lnSpc>
                <a:spcPts val="5418"/>
              </a:lnSpc>
              <a:buNone/>
            </a:pPr>
            <a:r>
              <a:rPr lang="en-US" sz="3150" b="1" dirty="0">
                <a:solidFill>
                  <a:srgbClr val="F7F6F5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 </a:t>
            </a:r>
            <a:pPr algn="l" indent="0" marL="0">
              <a:lnSpc>
                <a:spcPts val="5418"/>
              </a:lnSpc>
              <a:buNone/>
            </a:pPr>
            <a:r>
              <a:rPr lang="en-US" sz="3150" b="1" dirty="0">
                <a:solidFill>
                  <a:srgbClr val="F7F6F5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T</a:t>
            </a:r>
            <a:pPr algn="l" indent="0" marL="0">
              <a:lnSpc>
                <a:spcPts val="5418"/>
              </a:lnSpc>
              <a:buNone/>
            </a:pPr>
            <a:r>
              <a:rPr lang="en-US" sz="3150" b="1" dirty="0">
                <a:solidFill>
                  <a:srgbClr val="F7F6F5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o</a:t>
            </a:r>
            <a:pPr algn="l" indent="0" marL="0">
              <a:lnSpc>
                <a:spcPts val="5418"/>
              </a:lnSpc>
              <a:buNone/>
            </a:pPr>
            <a:r>
              <a:rPr lang="en-US" sz="3150" b="1" dirty="0">
                <a:solidFill>
                  <a:srgbClr val="F7F6F5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m</a:t>
            </a:r>
            <a:pPr algn="l" indent="0" marL="0">
              <a:lnSpc>
                <a:spcPts val="5418"/>
              </a:lnSpc>
              <a:buNone/>
            </a:pPr>
            <a:r>
              <a:rPr lang="en-US" sz="3150" b="1" dirty="0">
                <a:solidFill>
                  <a:srgbClr val="F7F6F5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i</a:t>
            </a:r>
            <a:pPr algn="l" indent="0" marL="0">
              <a:lnSpc>
                <a:spcPts val="5418"/>
              </a:lnSpc>
              <a:buNone/>
            </a:pPr>
            <a:r>
              <a:rPr lang="en-US" sz="3150" b="1" dirty="0">
                <a:solidFill>
                  <a:srgbClr val="F7F6F5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n</a:t>
            </a:r>
            <a:pPr algn="l" indent="0" marL="0">
              <a:lnSpc>
                <a:spcPts val="5418"/>
              </a:lnSpc>
              <a:buNone/>
            </a:pPr>
            <a:r>
              <a:rPr lang="en-US" sz="3150" b="1" dirty="0">
                <a:solidFill>
                  <a:srgbClr val="F7F6F5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g</a:t>
            </a:r>
            <a:pPr algn="l" indent="0" marL="0">
              <a:lnSpc>
                <a:spcPts val="5418"/>
              </a:lnSpc>
              <a:buNone/>
            </a:pPr>
            <a:r>
              <a:rPr lang="en-US" sz="3150" b="1" dirty="0">
                <a:solidFill>
                  <a:srgbClr val="F7F6F5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a</a:t>
            </a:r>
            <a:pPr algn="l" indent="0" marL="0">
              <a:lnSpc>
                <a:spcPts val="5418"/>
              </a:lnSpc>
              <a:buNone/>
            </a:pPr>
            <a:r>
              <a:rPr lang="en-US" sz="3150" b="1" dirty="0">
                <a:solidFill>
                  <a:srgbClr val="F7F6F5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s</a:t>
            </a:r>
            <a:endParaRPr lang="en-US" sz="3150" dirty="0"/>
          </a:p>
        </p:txBody>
      </p:sp>
      <p:sp>
        <p:nvSpPr>
          <p:cNvPr id="23" name="Head of Sales and Partnerships"/>
          <p:cNvSpPr/>
          <p:nvPr/>
        </p:nvSpPr>
        <p:spPr>
          <a:xfrm>
            <a:off x="10201275" y="4410075"/>
            <a:ext cx="38671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H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e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a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d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 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o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f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 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S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a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l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e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s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 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a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n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d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 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P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a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r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t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n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e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r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s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h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i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p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s</a:t>
            </a:r>
            <a:endParaRPr lang="en-US" sz="2100" dirty="0"/>
          </a:p>
        </p:txBody>
      </p:sp>
      <p:sp>
        <p:nvSpPr>
          <p:cNvPr id="24" name="name_372 5620 3647"/>
          <p:cNvSpPr/>
          <p:nvPr/>
        </p:nvSpPr>
        <p:spPr>
          <a:xfrm>
            <a:off x="10677525" y="5934075"/>
            <a:ext cx="154305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+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3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7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2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 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5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6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2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0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 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3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6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4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7</a:t>
            </a:r>
            <a:endParaRPr lang="en-US" sz="1650" dirty="0"/>
          </a:p>
        </p:txBody>
      </p:sp>
      <p:sp>
        <p:nvSpPr>
          <p:cNvPr id="25" name="jantomingasspacedripcom"/>
          <p:cNvSpPr/>
          <p:nvPr/>
        </p:nvSpPr>
        <p:spPr>
          <a:xfrm>
            <a:off x="10677525" y="5400675"/>
            <a:ext cx="29051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j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a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n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.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t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o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m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i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n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g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a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s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@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s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p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a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c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e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d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r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i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p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.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c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o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m</a:t>
            </a:r>
            <a:endParaRPr lang="en-US" sz="1650" dirty="0"/>
          </a:p>
        </p:txBody>
      </p:sp>
      <p:sp>
        <p:nvSpPr>
          <p:cNvPr id="26" name="James Parrish"/>
          <p:cNvSpPr/>
          <p:nvPr/>
        </p:nvSpPr>
        <p:spPr>
          <a:xfrm>
            <a:off x="5581650" y="3790950"/>
            <a:ext cx="277177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418"/>
              </a:lnSpc>
              <a:buNone/>
            </a:pPr>
            <a:r>
              <a:rPr lang="en-US" sz="3150" b="1" dirty="0">
                <a:solidFill>
                  <a:srgbClr val="F7F6F5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J</a:t>
            </a:r>
            <a:pPr algn="l" indent="0" marL="0">
              <a:lnSpc>
                <a:spcPts val="5418"/>
              </a:lnSpc>
              <a:buNone/>
            </a:pPr>
            <a:r>
              <a:rPr lang="en-US" sz="3150" b="1" dirty="0">
                <a:solidFill>
                  <a:srgbClr val="F7F6F5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a</a:t>
            </a:r>
            <a:pPr algn="l" indent="0" marL="0">
              <a:lnSpc>
                <a:spcPts val="5418"/>
              </a:lnSpc>
              <a:buNone/>
            </a:pPr>
            <a:r>
              <a:rPr lang="en-US" sz="3150" b="1" dirty="0">
                <a:solidFill>
                  <a:srgbClr val="F7F6F5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m</a:t>
            </a:r>
            <a:pPr algn="l" indent="0" marL="0">
              <a:lnSpc>
                <a:spcPts val="5418"/>
              </a:lnSpc>
              <a:buNone/>
            </a:pPr>
            <a:r>
              <a:rPr lang="en-US" sz="3150" b="1" dirty="0">
                <a:solidFill>
                  <a:srgbClr val="F7F6F5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e</a:t>
            </a:r>
            <a:pPr algn="l" indent="0" marL="0">
              <a:lnSpc>
                <a:spcPts val="5418"/>
              </a:lnSpc>
              <a:buNone/>
            </a:pPr>
            <a:r>
              <a:rPr lang="en-US" sz="3150" b="1" dirty="0">
                <a:solidFill>
                  <a:srgbClr val="F7F6F5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s</a:t>
            </a:r>
            <a:pPr algn="l" indent="0" marL="0">
              <a:lnSpc>
                <a:spcPts val="5418"/>
              </a:lnSpc>
              <a:buNone/>
            </a:pPr>
            <a:r>
              <a:rPr lang="en-US" sz="3150" b="1" dirty="0">
                <a:solidFill>
                  <a:srgbClr val="F7F6F5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 </a:t>
            </a:r>
            <a:pPr algn="l" indent="0" marL="0">
              <a:lnSpc>
                <a:spcPts val="5418"/>
              </a:lnSpc>
              <a:buNone/>
            </a:pPr>
            <a:r>
              <a:rPr lang="en-US" sz="3150" b="1" dirty="0">
                <a:solidFill>
                  <a:srgbClr val="F7F6F5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P</a:t>
            </a:r>
            <a:pPr algn="l" indent="0" marL="0">
              <a:lnSpc>
                <a:spcPts val="5418"/>
              </a:lnSpc>
              <a:buNone/>
            </a:pPr>
            <a:r>
              <a:rPr lang="en-US" sz="3150" b="1" dirty="0">
                <a:solidFill>
                  <a:srgbClr val="F7F6F5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a</a:t>
            </a:r>
            <a:pPr algn="l" indent="0" marL="0">
              <a:lnSpc>
                <a:spcPts val="5418"/>
              </a:lnSpc>
              <a:buNone/>
            </a:pPr>
            <a:r>
              <a:rPr lang="en-US" sz="3150" b="1" dirty="0">
                <a:solidFill>
                  <a:srgbClr val="F7F6F5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r</a:t>
            </a:r>
            <a:pPr algn="l" indent="0" marL="0">
              <a:lnSpc>
                <a:spcPts val="5418"/>
              </a:lnSpc>
              <a:buNone/>
            </a:pPr>
            <a:r>
              <a:rPr lang="en-US" sz="3150" b="1" dirty="0">
                <a:solidFill>
                  <a:srgbClr val="F7F6F5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r</a:t>
            </a:r>
            <a:pPr algn="l" indent="0" marL="0">
              <a:lnSpc>
                <a:spcPts val="5418"/>
              </a:lnSpc>
              <a:buNone/>
            </a:pPr>
            <a:r>
              <a:rPr lang="en-US" sz="3150" b="1" dirty="0">
                <a:solidFill>
                  <a:srgbClr val="F7F6F5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i</a:t>
            </a:r>
            <a:pPr algn="l" indent="0" marL="0">
              <a:lnSpc>
                <a:spcPts val="5418"/>
              </a:lnSpc>
              <a:buNone/>
            </a:pPr>
            <a:r>
              <a:rPr lang="en-US" sz="3150" b="1" dirty="0">
                <a:solidFill>
                  <a:srgbClr val="F7F6F5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s</a:t>
            </a:r>
            <a:pPr algn="l" indent="0" marL="0">
              <a:lnSpc>
                <a:spcPts val="5418"/>
              </a:lnSpc>
              <a:buNone/>
            </a:pPr>
            <a:r>
              <a:rPr lang="en-US" sz="3150" b="1" dirty="0">
                <a:solidFill>
                  <a:srgbClr val="F7F6F5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h</a:t>
            </a:r>
            <a:endParaRPr lang="en-US" sz="3150" dirty="0"/>
          </a:p>
        </p:txBody>
      </p:sp>
      <p:sp>
        <p:nvSpPr>
          <p:cNvPr id="27" name="Account Manager"/>
          <p:cNvSpPr/>
          <p:nvPr/>
        </p:nvSpPr>
        <p:spPr>
          <a:xfrm>
            <a:off x="5581650" y="4410075"/>
            <a:ext cx="2209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A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c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c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o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u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n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t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 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M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a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n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a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g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e</a:t>
            </a:r>
            <a:pPr algn="l" indent="0" marL="0">
              <a:lnSpc>
                <a:spcPts val="3612"/>
              </a:lnSpc>
              <a:buNone/>
            </a:pPr>
            <a:r>
              <a:rPr lang="en-US" sz="210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r</a:t>
            </a:r>
            <a:endParaRPr lang="en-US" sz="2100" dirty="0"/>
          </a:p>
        </p:txBody>
      </p:sp>
      <p:sp>
        <p:nvSpPr>
          <p:cNvPr id="28" name="name_372 5656 7175"/>
          <p:cNvSpPr/>
          <p:nvPr/>
        </p:nvSpPr>
        <p:spPr>
          <a:xfrm>
            <a:off x="6057900" y="5934075"/>
            <a:ext cx="148590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+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3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7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2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 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5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6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5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6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 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7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1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7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5</a:t>
            </a:r>
            <a:endParaRPr lang="en-US" sz="1650" dirty="0"/>
          </a:p>
        </p:txBody>
      </p:sp>
      <p:sp>
        <p:nvSpPr>
          <p:cNvPr id="29" name="jamesparrishspacedripcom"/>
          <p:cNvSpPr/>
          <p:nvPr/>
        </p:nvSpPr>
        <p:spPr>
          <a:xfrm>
            <a:off x="6057900" y="5400675"/>
            <a:ext cx="29622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j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a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m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e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s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.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p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a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r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r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i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s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h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@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s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p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a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c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e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d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r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i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p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.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c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o</a:t>
            </a:r>
            <a:pPr algn="l" indent="0" marL="0">
              <a:lnSpc>
                <a:spcPts val="2838"/>
              </a:lnSpc>
              <a:buNone/>
            </a:pPr>
            <a:r>
              <a:rPr lang="en-US" sz="1650" dirty="0">
                <a:solidFill>
                  <a:srgbClr val="F7F6F5"/>
                </a:solidFill>
                <a:latin typeface="Manrope Regular" pitchFamily="34" charset="0"/>
                <a:ea typeface="Manrope Regular" pitchFamily="34" charset="-122"/>
                <a:cs typeface="Manrope Regular" pitchFamily="34" charset="-120"/>
              </a:rPr>
              <a:t>m</a:t>
            </a:r>
            <a:endParaRPr lang="en-US" sz="16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212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ector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571875" y="990600"/>
            <a:ext cx="14716125" cy="19050"/>
          </a:xfrm>
          <a:prstGeom prst="rect">
            <a:avLst/>
          </a:prstGeom>
        </p:spPr>
      </p:pic>
      <p:pic>
        <p:nvPicPr>
          <p:cNvPr id="3" name="Group 5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r="0" t="0" b="0"/>
          <a:stretch/>
        </p:blipFill>
        <p:spPr>
          <a:xfrm>
            <a:off x="762000" y="876300"/>
            <a:ext cx="1764090" cy="243111"/>
          </a:xfrm>
          <a:prstGeom prst="rect">
            <a:avLst/>
          </a:prstGeom>
        </p:spPr>
      </p:pic>
      <p:pic>
        <p:nvPicPr>
          <p:cNvPr id="4" name="Vector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r="0" t="0" b="0"/>
          <a:stretch/>
        </p:blipFill>
        <p:spPr>
          <a:xfrm>
            <a:off x="17240250" y="9334500"/>
            <a:ext cx="285750" cy="285750"/>
          </a:xfrm>
          <a:prstGeom prst="rect">
            <a:avLst/>
          </a:prstGeom>
        </p:spPr>
      </p:pic>
      <p:pic>
        <p:nvPicPr>
          <p:cNvPr id="5" name="DSCF3743 1" descr="preencoded.png">    </p:cNvPr>
          <p:cNvPicPr>
            <a:picLocks noChangeAspect="1"/>
          </p:cNvPicPr>
          <p:nvPr/>
        </p:nvPicPr>
        <p:blipFill>
          <a:blip r:embed="rId6"/>
          <a:srcRect l="0" r="0" t="0" b="0"/>
          <a:stretch/>
        </p:blipFill>
        <p:spPr>
          <a:xfrm>
            <a:off x="8791575" y="1695450"/>
            <a:ext cx="3352800" cy="2238375"/>
          </a:xfrm>
          <a:prstGeom prst="rect">
            <a:avLst/>
          </a:prstGeom>
        </p:spPr>
      </p:pic>
      <p:pic>
        <p:nvPicPr>
          <p:cNvPr id="6" name="DSCF3773 1" descr="preencoded.png">    </p:cNvPr>
          <p:cNvPicPr>
            <a:picLocks noChangeAspect="1"/>
          </p:cNvPicPr>
          <p:nvPr/>
        </p:nvPicPr>
        <p:blipFill>
          <a:blip r:embed="rId7"/>
          <a:srcRect l="0" r="0" t="0" b="0"/>
          <a:stretch/>
        </p:blipFill>
        <p:spPr>
          <a:xfrm>
            <a:off x="1352550" y="4010025"/>
            <a:ext cx="7105650" cy="4743450"/>
          </a:xfrm>
          <a:prstGeom prst="rect">
            <a:avLst/>
          </a:prstGeom>
        </p:spPr>
      </p:pic>
      <p:pic>
        <p:nvPicPr>
          <p:cNvPr id="7" name="DSCF3719 1" descr="preencoded.png">    </p:cNvPr>
          <p:cNvPicPr>
            <a:picLocks noChangeAspect="1"/>
          </p:cNvPicPr>
          <p:nvPr/>
        </p:nvPicPr>
        <p:blipFill>
          <a:blip r:embed="rId8"/>
          <a:srcRect l="0" r="0" t="0" b="0"/>
          <a:stretch/>
        </p:blipFill>
        <p:spPr>
          <a:xfrm>
            <a:off x="8791575" y="6515100"/>
            <a:ext cx="3352800" cy="2238375"/>
          </a:xfrm>
          <a:prstGeom prst="rect">
            <a:avLst/>
          </a:prstGeom>
        </p:spPr>
      </p:pic>
      <p:pic>
        <p:nvPicPr>
          <p:cNvPr id="8" name="DSCF3783 1" descr="preencoded.png">    </p:cNvPr>
          <p:cNvPicPr>
            <a:picLocks noChangeAspect="1"/>
          </p:cNvPicPr>
          <p:nvPr/>
        </p:nvPicPr>
        <p:blipFill>
          <a:blip r:embed="rId9"/>
          <a:srcRect l="0" r="0" t="0" b="0"/>
          <a:stretch/>
        </p:blipFill>
        <p:spPr>
          <a:xfrm>
            <a:off x="12468225" y="1695450"/>
            <a:ext cx="4705350" cy="7058025"/>
          </a:xfrm>
          <a:prstGeom prst="rect">
            <a:avLst/>
          </a:prstGeom>
        </p:spPr>
      </p:pic>
      <p:pic>
        <p:nvPicPr>
          <p:cNvPr id="9" name="DSCF3724 1" descr="preencoded.png">    </p:cNvPr>
          <p:cNvPicPr>
            <a:picLocks noChangeAspect="1"/>
          </p:cNvPicPr>
          <p:nvPr/>
        </p:nvPicPr>
        <p:blipFill>
          <a:blip r:embed="rId10"/>
          <a:srcRect l="0" r="0" t="0" b="0"/>
          <a:stretch/>
        </p:blipFill>
        <p:spPr>
          <a:xfrm>
            <a:off x="8791575" y="4105275"/>
            <a:ext cx="3352800" cy="2238375"/>
          </a:xfrm>
          <a:prstGeom prst="rect">
            <a:avLst/>
          </a:prstGeom>
        </p:spPr>
      </p:pic>
      <p:pic>
        <p:nvPicPr>
          <p:cNvPr id="10" name="Frame 1" descr="preencoded.png">    </p:cNvPr>
          <p:cNvPicPr>
            <a:picLocks noChangeAspect="1"/>
          </p:cNvPicPr>
          <p:nvPr/>
        </p:nvPicPr>
        <p:blipFill>
          <a:blip r:embed="rId11"/>
          <a:srcRect l="0" r="0" t="0" b="0"/>
          <a:stretch/>
        </p:blipFill>
        <p:spPr>
          <a:xfrm>
            <a:off x="762000" y="9334500"/>
            <a:ext cx="542925" cy="285750"/>
          </a:xfrm>
          <a:prstGeom prst="rect">
            <a:avLst/>
          </a:prstGeom>
        </p:spPr>
      </p:pic>
      <p:sp>
        <p:nvSpPr>
          <p:cNvPr id="11" name="Adila Resort"/>
          <p:cNvSpPr/>
          <p:nvPr/>
        </p:nvSpPr>
        <p:spPr>
          <a:xfrm>
            <a:off x="762000" y="1895475"/>
            <a:ext cx="522922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endParaRPr lang="en-US" sz="7200" dirty="0"/>
          </a:p>
        </p:txBody>
      </p:sp>
      <p:sp>
        <p:nvSpPr>
          <p:cNvPr id="12" name="name_02"/>
          <p:cNvSpPr/>
          <p:nvPr/>
        </p:nvSpPr>
        <p:spPr>
          <a:xfrm>
            <a:off x="904875" y="9382125"/>
            <a:ext cx="285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500" b="1" spc="75" kern="0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0</a:t>
            </a:r>
            <a:pPr algn="l" indent="0" marL="0">
              <a:lnSpc>
                <a:spcPts val="1500"/>
              </a:lnSpc>
              <a:buNone/>
            </a:pPr>
            <a:r>
              <a:rPr lang="en-US" sz="1500" b="1" spc="75" kern="0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2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1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r="0" t="0" b="0"/>
          <a:stretch/>
        </p:blipFill>
        <p:spPr>
          <a:xfrm>
            <a:off x="0" y="0"/>
            <a:ext cx="9096375" cy="10287000"/>
          </a:xfrm>
          <a:prstGeom prst="rect">
            <a:avLst/>
          </a:prstGeom>
        </p:spPr>
      </p:pic>
      <p:pic>
        <p:nvPicPr>
          <p:cNvPr id="3" name="Frame 1" descr="preencoded.pn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762000" y="9334500"/>
            <a:ext cx="533400" cy="285750"/>
          </a:xfrm>
          <a:prstGeom prst="rect">
            <a:avLst/>
          </a:prstGeom>
        </p:spPr>
      </p:pic>
      <p:pic>
        <p:nvPicPr>
          <p:cNvPr id="4" name="Vector 1" descr="preencoded.png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3571875" y="990600"/>
            <a:ext cx="14716125" cy="19050"/>
          </a:xfrm>
          <a:prstGeom prst="rect">
            <a:avLst/>
          </a:prstGeom>
        </p:spPr>
      </p:pic>
      <p:pic>
        <p:nvPicPr>
          <p:cNvPr id="5" name="Group 49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r="0" t="0" b="0"/>
          <a:stretch/>
        </p:blipFill>
        <p:spPr>
          <a:xfrm>
            <a:off x="761999" y="866775"/>
            <a:ext cx="1912055" cy="258628"/>
          </a:xfrm>
          <a:prstGeom prst="rect">
            <a:avLst/>
          </a:prstGeom>
        </p:spPr>
      </p:pic>
      <p:pic>
        <p:nvPicPr>
          <p:cNvPr id="6" name="Copy of Teine nurk-2 1" descr="preencoded.png">    </p:cNvPr>
          <p:cNvPicPr>
            <a:picLocks noChangeAspect="1"/>
          </p:cNvPicPr>
          <p:nvPr/>
        </p:nvPicPr>
        <p:blipFill>
          <a:blip r:embed="rId7"/>
          <a:srcRect l="0" r="0" t="0" b="0"/>
          <a:stretch/>
        </p:blipFill>
        <p:spPr>
          <a:xfrm>
            <a:off x="466725" y="2905125"/>
            <a:ext cx="7729077" cy="6191250"/>
          </a:xfrm>
          <a:prstGeom prst="rect">
            <a:avLst/>
          </a:prstGeom>
        </p:spPr>
      </p:pic>
      <p:pic>
        <p:nvPicPr>
          <p:cNvPr id="7" name="Vector" descr="preencoded.png">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r="0" t="0" b="0"/>
          <a:stretch/>
        </p:blipFill>
        <p:spPr>
          <a:xfrm>
            <a:off x="17240250" y="9334500"/>
            <a:ext cx="285750" cy="285750"/>
          </a:xfrm>
          <a:prstGeom prst="rect">
            <a:avLst/>
          </a:prstGeom>
        </p:spPr>
      </p:pic>
      <p:sp>
        <p:nvSpPr>
          <p:cNvPr id="8" name="Uhuru Park"/>
          <p:cNvSpPr/>
          <p:nvPr/>
        </p:nvSpPr>
        <p:spPr>
          <a:xfrm>
            <a:off x="762000" y="1895475"/>
            <a:ext cx="474345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k</a:t>
            </a:r>
            <a:endParaRPr lang="en-US" sz="7200" dirty="0"/>
          </a:p>
        </p:txBody>
      </p:sp>
      <p:sp>
        <p:nvSpPr>
          <p:cNvPr id="9" name="The set up"/>
          <p:cNvSpPr/>
          <p:nvPr/>
        </p:nvSpPr>
        <p:spPr>
          <a:xfrm>
            <a:off x="10601325" y="1895475"/>
            <a:ext cx="456247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endParaRPr lang="en-US" sz="7200" dirty="0"/>
          </a:p>
        </p:txBody>
      </p:sp>
      <p:sp>
        <p:nvSpPr>
          <p:cNvPr id="10" name="name_03"/>
          <p:cNvSpPr/>
          <p:nvPr/>
        </p:nvSpPr>
        <p:spPr>
          <a:xfrm>
            <a:off x="904875" y="9382125"/>
            <a:ext cx="2762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500" b="1" spc="75" kern="0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0</a:t>
            </a:r>
            <a:pPr algn="l" indent="0" marL="0">
              <a:lnSpc>
                <a:spcPts val="1500"/>
              </a:lnSpc>
              <a:buNone/>
            </a:pPr>
            <a:r>
              <a:rPr lang="en-US" sz="1500" b="1" spc="75" kern="0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3</a:t>
            </a:r>
            <a:endParaRPr lang="en-US" sz="1500" dirty="0"/>
          </a:p>
        </p:txBody>
      </p:sp>
      <p:sp>
        <p:nvSpPr>
          <p:cNvPr id="11" name="Inadequate wastewater treatment infrastructure in Nairobi leads to water pollution and health hazards worsening the citys growing water scarcity issues The all-in-one system is fitted into a 20ft container Public sewage is treated for reuse for park irrig"/>
          <p:cNvSpPr/>
          <p:nvPr/>
        </p:nvSpPr>
        <p:spPr>
          <a:xfrm>
            <a:off x="10601325" y="3438525"/>
            <a:ext cx="5534025" cy="495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q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z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,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'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-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-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2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0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k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,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5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0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baseline="300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3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3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0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%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1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3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-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k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212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ector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571875" y="990600"/>
            <a:ext cx="14716125" cy="19050"/>
          </a:xfrm>
          <a:prstGeom prst="rect">
            <a:avLst/>
          </a:prstGeom>
        </p:spPr>
      </p:pic>
      <p:pic>
        <p:nvPicPr>
          <p:cNvPr id="3" name="Vector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r="0" t="0" b="0"/>
          <a:stretch/>
        </p:blipFill>
        <p:spPr>
          <a:xfrm>
            <a:off x="17240250" y="9334500"/>
            <a:ext cx="285750" cy="285750"/>
          </a:xfrm>
          <a:prstGeom prst="rect">
            <a:avLst/>
          </a:prstGeom>
        </p:spPr>
      </p:pic>
      <p:pic>
        <p:nvPicPr>
          <p:cNvPr id="4" name="Group 49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r="0" t="0" b="0"/>
          <a:stretch/>
        </p:blipFill>
        <p:spPr>
          <a:xfrm>
            <a:off x="761999" y="866775"/>
            <a:ext cx="1912055" cy="258628"/>
          </a:xfrm>
          <a:prstGeom prst="rect">
            <a:avLst/>
          </a:prstGeom>
        </p:spPr>
      </p:pic>
      <p:pic>
        <p:nvPicPr>
          <p:cNvPr id="5" name="Frame 1" descr="preencoded.png">    </p:cNvPr>
          <p:cNvPicPr>
            <a:picLocks noChangeAspect="1"/>
          </p:cNvPicPr>
          <p:nvPr/>
        </p:nvPicPr>
        <p:blipFill>
          <a:blip r:embed="rId6"/>
          <a:srcRect l="0" r="0" t="0" b="0"/>
          <a:stretch/>
        </p:blipFill>
        <p:spPr>
          <a:xfrm>
            <a:off x="762000" y="9334500"/>
            <a:ext cx="542925" cy="285750"/>
          </a:xfrm>
          <a:prstGeom prst="rect">
            <a:avLst/>
          </a:prstGeom>
        </p:spPr>
      </p:pic>
      <p:pic>
        <p:nvPicPr>
          <p:cNvPr id="6" name="IMG_20230321_173255" descr="preencoded.png">    </p:cNvPr>
          <p:cNvPicPr>
            <a:picLocks noChangeAspect="1"/>
          </p:cNvPicPr>
          <p:nvPr/>
        </p:nvPicPr>
        <p:blipFill>
          <a:blip r:embed="rId7"/>
          <a:srcRect l="0" r="0" t="0" b="0"/>
          <a:stretch/>
        </p:blipFill>
        <p:spPr>
          <a:xfrm>
            <a:off x="5143500" y="3762375"/>
            <a:ext cx="4286250" cy="5067300"/>
          </a:xfrm>
          <a:prstGeom prst="rect">
            <a:avLst/>
          </a:prstGeom>
        </p:spPr>
      </p:pic>
      <p:pic>
        <p:nvPicPr>
          <p:cNvPr id="7" name="IMG_20230321_172745" descr="preencoded.png">    </p:cNvPr>
          <p:cNvPicPr>
            <a:picLocks noChangeAspect="1"/>
          </p:cNvPicPr>
          <p:nvPr/>
        </p:nvPicPr>
        <p:blipFill>
          <a:blip r:embed="rId8"/>
          <a:srcRect l="0" r="0" t="0" b="0"/>
          <a:stretch/>
        </p:blipFill>
        <p:spPr>
          <a:xfrm>
            <a:off x="9886950" y="1819275"/>
            <a:ext cx="7058025" cy="5295900"/>
          </a:xfrm>
          <a:prstGeom prst="rect">
            <a:avLst/>
          </a:prstGeom>
        </p:spPr>
      </p:pic>
      <p:pic>
        <p:nvPicPr>
          <p:cNvPr id="8" name="IMG_20230321_173428" descr="preencoded.png">    </p:cNvPr>
          <p:cNvPicPr>
            <a:picLocks noChangeAspect="1"/>
          </p:cNvPicPr>
          <p:nvPr/>
        </p:nvPicPr>
        <p:blipFill>
          <a:blip r:embed="rId9"/>
          <a:srcRect l="0" r="0" t="0" b="0"/>
          <a:stretch/>
        </p:blipFill>
        <p:spPr>
          <a:xfrm>
            <a:off x="1085850" y="3762375"/>
            <a:ext cx="3810000" cy="5067300"/>
          </a:xfrm>
          <a:prstGeom prst="rect">
            <a:avLst/>
          </a:prstGeom>
        </p:spPr>
      </p:pic>
      <p:sp>
        <p:nvSpPr>
          <p:cNvPr id="9" name="Uhuru Park Nairobi"/>
          <p:cNvSpPr/>
          <p:nvPr/>
        </p:nvSpPr>
        <p:spPr>
          <a:xfrm>
            <a:off x="762000" y="1895475"/>
            <a:ext cx="825817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k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,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endParaRPr lang="en-US" sz="7200" dirty="0"/>
          </a:p>
        </p:txBody>
      </p:sp>
      <p:sp>
        <p:nvSpPr>
          <p:cNvPr id="10" name="name_04"/>
          <p:cNvSpPr/>
          <p:nvPr/>
        </p:nvSpPr>
        <p:spPr>
          <a:xfrm>
            <a:off x="904875" y="9382125"/>
            <a:ext cx="285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500" b="1" spc="75" kern="0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0</a:t>
            </a:r>
            <a:pPr algn="l" indent="0" marL="0">
              <a:lnSpc>
                <a:spcPts val="1500"/>
              </a:lnSpc>
              <a:buNone/>
            </a:pPr>
            <a:r>
              <a:rPr lang="en-US" sz="1500" b="1" spc="75" kern="0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4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1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r="0" t="0" b="0"/>
          <a:stretch/>
        </p:blipFill>
        <p:spPr>
          <a:xfrm>
            <a:off x="0" y="0"/>
            <a:ext cx="9096375" cy="10287000"/>
          </a:xfrm>
          <a:prstGeom prst="rect">
            <a:avLst/>
          </a:prstGeom>
        </p:spPr>
      </p:pic>
      <p:pic>
        <p:nvPicPr>
          <p:cNvPr id="3" name="Frame 1" descr="preencoded.pn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762000" y="9334500"/>
            <a:ext cx="533400" cy="285750"/>
          </a:xfrm>
          <a:prstGeom prst="rect">
            <a:avLst/>
          </a:prstGeom>
        </p:spPr>
      </p:pic>
      <p:pic>
        <p:nvPicPr>
          <p:cNvPr id="4" name="Vector 1" descr="preencoded.png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3571875" y="990600"/>
            <a:ext cx="14716125" cy="19050"/>
          </a:xfrm>
          <a:prstGeom prst="rect">
            <a:avLst/>
          </a:prstGeom>
        </p:spPr>
      </p:pic>
      <p:pic>
        <p:nvPicPr>
          <p:cNvPr id="5" name="Group 53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r="0" t="0" b="0"/>
          <a:stretch/>
        </p:blipFill>
        <p:spPr>
          <a:xfrm>
            <a:off x="762000" y="838200"/>
            <a:ext cx="1419254" cy="332770"/>
          </a:xfrm>
          <a:prstGeom prst="rect">
            <a:avLst/>
          </a:prstGeom>
        </p:spPr>
      </p:pic>
      <p:pic>
        <p:nvPicPr>
          <p:cNvPr id="6" name="Duširuumiga konteiner 1" descr="preencoded.png">    </p:cNvPr>
          <p:cNvPicPr>
            <a:picLocks noChangeAspect="1"/>
          </p:cNvPicPr>
          <p:nvPr/>
        </p:nvPicPr>
        <p:blipFill>
          <a:blip r:embed="rId7"/>
          <a:srcRect l="0" r="0" t="0" b="0"/>
          <a:stretch/>
        </p:blipFill>
        <p:spPr>
          <a:xfrm>
            <a:off x="38100" y="3028950"/>
            <a:ext cx="7181850" cy="5734050"/>
          </a:xfrm>
          <a:prstGeom prst="rect">
            <a:avLst/>
          </a:prstGeom>
        </p:spPr>
      </p:pic>
      <p:pic>
        <p:nvPicPr>
          <p:cNvPr id="7" name="Vector" descr="preencoded.png">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r="0" t="0" b="0"/>
          <a:stretch/>
        </p:blipFill>
        <p:spPr>
          <a:xfrm>
            <a:off x="17240250" y="9334500"/>
            <a:ext cx="285750" cy="285750"/>
          </a:xfrm>
          <a:prstGeom prst="rect">
            <a:avLst/>
          </a:prstGeom>
        </p:spPr>
      </p:pic>
      <p:sp>
        <p:nvSpPr>
          <p:cNvPr id="8" name="US Army"/>
          <p:cNvSpPr/>
          <p:nvPr/>
        </p:nvSpPr>
        <p:spPr>
          <a:xfrm>
            <a:off x="762000" y="1895475"/>
            <a:ext cx="410527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.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.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endParaRPr lang="en-US" sz="7200" dirty="0"/>
          </a:p>
        </p:txBody>
      </p:sp>
      <p:sp>
        <p:nvSpPr>
          <p:cNvPr id="9" name="The set up"/>
          <p:cNvSpPr/>
          <p:nvPr/>
        </p:nvSpPr>
        <p:spPr>
          <a:xfrm>
            <a:off x="10601325" y="1895475"/>
            <a:ext cx="456247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endParaRPr lang="en-US" sz="7200" dirty="0"/>
          </a:p>
        </p:txBody>
      </p:sp>
      <p:sp>
        <p:nvSpPr>
          <p:cNvPr id="10" name="name_05"/>
          <p:cNvSpPr/>
          <p:nvPr/>
        </p:nvSpPr>
        <p:spPr>
          <a:xfrm>
            <a:off x="904875" y="9382125"/>
            <a:ext cx="2762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500" b="1" spc="75" kern="0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0</a:t>
            </a:r>
            <a:pPr algn="l" indent="0" marL="0">
              <a:lnSpc>
                <a:spcPts val="1500"/>
              </a:lnSpc>
              <a:buNone/>
            </a:pPr>
            <a:r>
              <a:rPr lang="en-US" sz="1500" b="1" spc="75" kern="0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5</a:t>
            </a:r>
            <a:endParaRPr lang="en-US" sz="1500" dirty="0"/>
          </a:p>
        </p:txBody>
      </p:sp>
      <p:sp>
        <p:nvSpPr>
          <p:cNvPr id="11" name="Defence forces face increasing costs and logistical difficulties in supplying water to expeditionary forces in off-grid and hostile environments Mobile closed-loop water reuse systems for exercises and expeditionary deployments Up to 13m3 of greywater is"/>
          <p:cNvSpPr/>
          <p:nvPr/>
        </p:nvSpPr>
        <p:spPr>
          <a:xfrm>
            <a:off x="10601325" y="3438525"/>
            <a:ext cx="6534150" cy="53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x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-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v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.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-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x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x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1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.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3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baseline="300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3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,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,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-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.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.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.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2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2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0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2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3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.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2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0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2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3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x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.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-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212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ector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571875" y="990600"/>
            <a:ext cx="14716125" cy="19050"/>
          </a:xfrm>
          <a:prstGeom prst="rect">
            <a:avLst/>
          </a:prstGeom>
        </p:spPr>
      </p:pic>
      <p:pic>
        <p:nvPicPr>
          <p:cNvPr id="3" name="Vector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r="0" t="0" b="0"/>
          <a:stretch/>
        </p:blipFill>
        <p:spPr>
          <a:xfrm>
            <a:off x="17240250" y="9334500"/>
            <a:ext cx="285750" cy="285750"/>
          </a:xfrm>
          <a:prstGeom prst="rect">
            <a:avLst/>
          </a:prstGeom>
        </p:spPr>
      </p:pic>
      <p:pic>
        <p:nvPicPr>
          <p:cNvPr id="4" name="Group 53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r="0" t="0" b="0"/>
          <a:stretch/>
        </p:blipFill>
        <p:spPr>
          <a:xfrm>
            <a:off x="762000" y="838200"/>
            <a:ext cx="1419254" cy="332770"/>
          </a:xfrm>
          <a:prstGeom prst="rect">
            <a:avLst/>
          </a:prstGeom>
        </p:spPr>
      </p:pic>
      <p:pic>
        <p:nvPicPr>
          <p:cNvPr id="5" name="TM_03327 1" descr="preencoded.png">    </p:cNvPr>
          <p:cNvPicPr>
            <a:picLocks noChangeAspect="1"/>
          </p:cNvPicPr>
          <p:nvPr/>
        </p:nvPicPr>
        <p:blipFill>
          <a:blip r:embed="rId6"/>
          <a:srcRect l="0" r="0" t="0" b="0"/>
          <a:stretch/>
        </p:blipFill>
        <p:spPr>
          <a:xfrm>
            <a:off x="7277100" y="6296025"/>
            <a:ext cx="4276725" cy="2781300"/>
          </a:xfrm>
          <a:prstGeom prst="rect">
            <a:avLst/>
          </a:prstGeom>
        </p:spPr>
      </p:pic>
      <p:pic>
        <p:nvPicPr>
          <p:cNvPr id="6" name="TM_03345 1" descr="preencoded.png">    </p:cNvPr>
          <p:cNvPicPr>
            <a:picLocks noChangeAspect="1"/>
          </p:cNvPicPr>
          <p:nvPr/>
        </p:nvPicPr>
        <p:blipFill>
          <a:blip r:embed="rId7"/>
          <a:srcRect l="0" r="0" t="0" b="0"/>
          <a:stretch/>
        </p:blipFill>
        <p:spPr>
          <a:xfrm>
            <a:off x="11782425" y="2085975"/>
            <a:ext cx="4791075" cy="7029450"/>
          </a:xfrm>
          <a:prstGeom prst="rect">
            <a:avLst/>
          </a:prstGeom>
        </p:spPr>
      </p:pic>
      <p:pic>
        <p:nvPicPr>
          <p:cNvPr id="7" name="TM_03314 1" descr="preencoded.png">    </p:cNvPr>
          <p:cNvPicPr>
            <a:picLocks noChangeAspect="1"/>
          </p:cNvPicPr>
          <p:nvPr/>
        </p:nvPicPr>
        <p:blipFill>
          <a:blip r:embed="rId8"/>
          <a:srcRect l="0" r="0" t="0" b="0"/>
          <a:stretch/>
        </p:blipFill>
        <p:spPr>
          <a:xfrm>
            <a:off x="7277100" y="2085975"/>
            <a:ext cx="4276725" cy="3952875"/>
          </a:xfrm>
          <a:prstGeom prst="rect">
            <a:avLst/>
          </a:prstGeom>
        </p:spPr>
      </p:pic>
      <p:pic>
        <p:nvPicPr>
          <p:cNvPr id="8" name="Untitled-6-PTbf945v8-transformed 1" descr="preencoded.png">    </p:cNvPr>
          <p:cNvPicPr>
            <a:picLocks noChangeAspect="1"/>
          </p:cNvPicPr>
          <p:nvPr/>
        </p:nvPicPr>
        <p:blipFill>
          <a:blip r:embed="rId9"/>
          <a:srcRect l="0" r="0" t="0" b="0"/>
          <a:stretch/>
        </p:blipFill>
        <p:spPr>
          <a:xfrm>
            <a:off x="1514475" y="3933825"/>
            <a:ext cx="5534025" cy="5143500"/>
          </a:xfrm>
          <a:prstGeom prst="rect">
            <a:avLst/>
          </a:prstGeom>
        </p:spPr>
      </p:pic>
      <p:pic>
        <p:nvPicPr>
          <p:cNvPr id="9" name="Frame 1" descr="preencoded.png">    </p:cNvPr>
          <p:cNvPicPr>
            <a:picLocks noChangeAspect="1"/>
          </p:cNvPicPr>
          <p:nvPr/>
        </p:nvPicPr>
        <p:blipFill>
          <a:blip r:embed="rId10"/>
          <a:srcRect l="0" r="0" t="0" b="0"/>
          <a:stretch/>
        </p:blipFill>
        <p:spPr>
          <a:xfrm>
            <a:off x="762000" y="9334500"/>
            <a:ext cx="542925" cy="285750"/>
          </a:xfrm>
          <a:prstGeom prst="rect">
            <a:avLst/>
          </a:prstGeom>
        </p:spPr>
      </p:pic>
      <p:sp>
        <p:nvSpPr>
          <p:cNvPr id="10" name="US Army"/>
          <p:cNvSpPr/>
          <p:nvPr/>
        </p:nvSpPr>
        <p:spPr>
          <a:xfrm>
            <a:off x="762000" y="1895475"/>
            <a:ext cx="410527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.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.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endParaRPr lang="en-US" sz="7200" dirty="0"/>
          </a:p>
        </p:txBody>
      </p:sp>
      <p:sp>
        <p:nvSpPr>
          <p:cNvPr id="11" name="name_06"/>
          <p:cNvSpPr/>
          <p:nvPr/>
        </p:nvSpPr>
        <p:spPr>
          <a:xfrm>
            <a:off x="904875" y="9382125"/>
            <a:ext cx="285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500" b="1" spc="75" kern="0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0</a:t>
            </a:r>
            <a:pPr algn="l" indent="0" marL="0">
              <a:lnSpc>
                <a:spcPts val="1500"/>
              </a:lnSpc>
              <a:buNone/>
            </a:pPr>
            <a:r>
              <a:rPr lang="en-US" sz="1500" b="1" spc="75" kern="0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6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1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r="0" t="0" b="0"/>
          <a:stretch/>
        </p:blipFill>
        <p:spPr>
          <a:xfrm>
            <a:off x="0" y="0"/>
            <a:ext cx="9096375" cy="10287000"/>
          </a:xfrm>
          <a:prstGeom prst="rect">
            <a:avLst/>
          </a:prstGeom>
        </p:spPr>
      </p:pic>
      <p:pic>
        <p:nvPicPr>
          <p:cNvPr id="3" name="Frame 1" descr="preencoded.pn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762000" y="9334500"/>
            <a:ext cx="523875" cy="285750"/>
          </a:xfrm>
          <a:prstGeom prst="rect">
            <a:avLst/>
          </a:prstGeom>
        </p:spPr>
      </p:pic>
      <p:pic>
        <p:nvPicPr>
          <p:cNvPr id="4" name="Vector 1" descr="preencoded.png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3571875" y="990600"/>
            <a:ext cx="14716125" cy="19050"/>
          </a:xfrm>
          <a:prstGeom prst="rect">
            <a:avLst/>
          </a:prstGeom>
        </p:spPr>
      </p:pic>
      <p:pic>
        <p:nvPicPr>
          <p:cNvPr id="5" name="Group 53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r="0" t="0" b="0"/>
          <a:stretch/>
        </p:blipFill>
        <p:spPr>
          <a:xfrm>
            <a:off x="762000" y="838200"/>
            <a:ext cx="1419254" cy="332770"/>
          </a:xfrm>
          <a:prstGeom prst="rect">
            <a:avLst/>
          </a:prstGeom>
        </p:spPr>
      </p:pic>
      <p:pic>
        <p:nvPicPr>
          <p:cNvPr id="6" name="Duširuumiga konteiner 1" descr="preencoded.png">    </p:cNvPr>
          <p:cNvPicPr>
            <a:picLocks noChangeAspect="1"/>
          </p:cNvPicPr>
          <p:nvPr/>
        </p:nvPicPr>
        <p:blipFill>
          <a:blip r:embed="rId7"/>
          <a:srcRect l="0" r="0" t="0" b="0"/>
          <a:stretch/>
        </p:blipFill>
        <p:spPr>
          <a:xfrm>
            <a:off x="38100" y="3028950"/>
            <a:ext cx="7181850" cy="5734050"/>
          </a:xfrm>
          <a:prstGeom prst="rect">
            <a:avLst/>
          </a:prstGeom>
        </p:spPr>
      </p:pic>
      <p:pic>
        <p:nvPicPr>
          <p:cNvPr id="7" name="Vector" descr="preencoded.png">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r="0" t="0" b="0"/>
          <a:stretch/>
        </p:blipFill>
        <p:spPr>
          <a:xfrm>
            <a:off x="17240250" y="9334500"/>
            <a:ext cx="285750" cy="285750"/>
          </a:xfrm>
          <a:prstGeom prst="rect">
            <a:avLst/>
          </a:prstGeom>
        </p:spPr>
      </p:pic>
      <p:sp>
        <p:nvSpPr>
          <p:cNvPr id="8" name="GDS"/>
          <p:cNvSpPr/>
          <p:nvPr/>
        </p:nvSpPr>
        <p:spPr>
          <a:xfrm>
            <a:off x="762000" y="1895475"/>
            <a:ext cx="187642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endParaRPr lang="en-US" sz="7200" dirty="0"/>
          </a:p>
        </p:txBody>
      </p:sp>
      <p:sp>
        <p:nvSpPr>
          <p:cNvPr id="9" name="The set up"/>
          <p:cNvSpPr/>
          <p:nvPr/>
        </p:nvSpPr>
        <p:spPr>
          <a:xfrm>
            <a:off x="10601325" y="1895475"/>
            <a:ext cx="456247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121212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endParaRPr lang="en-US" sz="7200" dirty="0"/>
          </a:p>
        </p:txBody>
      </p:sp>
      <p:sp>
        <p:nvSpPr>
          <p:cNvPr id="10" name="name_07"/>
          <p:cNvSpPr/>
          <p:nvPr/>
        </p:nvSpPr>
        <p:spPr>
          <a:xfrm>
            <a:off x="904875" y="9382125"/>
            <a:ext cx="2667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500" b="1" spc="75" kern="0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0</a:t>
            </a:r>
            <a:pPr algn="l" indent="0" marL="0">
              <a:lnSpc>
                <a:spcPts val="1500"/>
              </a:lnSpc>
              <a:buNone/>
            </a:pPr>
            <a:r>
              <a:rPr lang="en-US" sz="1500" b="1" spc="75" kern="0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7</a:t>
            </a:r>
            <a:endParaRPr lang="en-US" sz="1500" dirty="0"/>
          </a:p>
        </p:txBody>
      </p:sp>
      <p:sp>
        <p:nvSpPr>
          <p:cNvPr id="11" name="Rapidly deployable closed-loop containerized system delivered to Global Defence Solutions in Australia Integrated membrane bioreactor reverse osmosis UV and chlorination for optimal potable water A compact solution housed in a 10-foot sea container the sy"/>
          <p:cNvSpPr/>
          <p:nvPr/>
        </p:nvSpPr>
        <p:spPr>
          <a:xfrm>
            <a:off x="10601325" y="3438525"/>
            <a:ext cx="6153150" cy="495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-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z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v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.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,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v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,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V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,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b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.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1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0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-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,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1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5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0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0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-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2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5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°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4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5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°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
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l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2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5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k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,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y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x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r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c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u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m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p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t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o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f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1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5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k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,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a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w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e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h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i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n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2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8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0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0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 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k</a:t>
            </a:r>
            <a:pPr algn="l" indent="0" marL="0">
              <a:lnSpc>
                <a:spcPts val="297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212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ector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571875" y="990600"/>
            <a:ext cx="14716125" cy="19050"/>
          </a:xfrm>
          <a:prstGeom prst="rect">
            <a:avLst/>
          </a:prstGeom>
        </p:spPr>
      </p:pic>
      <p:pic>
        <p:nvPicPr>
          <p:cNvPr id="3" name="Vector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r="0" t="0" b="0"/>
          <a:stretch/>
        </p:blipFill>
        <p:spPr>
          <a:xfrm>
            <a:off x="17240250" y="9334500"/>
            <a:ext cx="285750" cy="285750"/>
          </a:xfrm>
          <a:prstGeom prst="rect">
            <a:avLst/>
          </a:prstGeom>
        </p:spPr>
      </p:pic>
      <p:pic>
        <p:nvPicPr>
          <p:cNvPr id="4" name="Group 53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r="0" t="0" b="0"/>
          <a:stretch/>
        </p:blipFill>
        <p:spPr>
          <a:xfrm>
            <a:off x="762000" y="838200"/>
            <a:ext cx="1419254" cy="332770"/>
          </a:xfrm>
          <a:prstGeom prst="rect">
            <a:avLst/>
          </a:prstGeom>
        </p:spPr>
      </p:pic>
      <p:pic>
        <p:nvPicPr>
          <p:cNvPr id="5" name="GDS-2 4" descr="preencoded.png">    </p:cNvPr>
          <p:cNvPicPr>
            <a:picLocks noChangeAspect="1"/>
          </p:cNvPicPr>
          <p:nvPr/>
        </p:nvPicPr>
        <p:blipFill>
          <a:blip r:embed="rId6"/>
          <a:srcRect l="0" r="0" t="0" b="0"/>
          <a:stretch/>
        </p:blipFill>
        <p:spPr>
          <a:xfrm>
            <a:off x="11401425" y="1428750"/>
            <a:ext cx="4800600" cy="2714625"/>
          </a:xfrm>
          <a:prstGeom prst="rect">
            <a:avLst/>
          </a:prstGeom>
        </p:spPr>
      </p:pic>
      <p:pic>
        <p:nvPicPr>
          <p:cNvPr id="6" name="GDS-30 1" descr="preencoded.png">    </p:cNvPr>
          <p:cNvPicPr>
            <a:picLocks noChangeAspect="1"/>
          </p:cNvPicPr>
          <p:nvPr/>
        </p:nvPicPr>
        <p:blipFill>
          <a:blip r:embed="rId7"/>
          <a:srcRect l="0" r="0" t="0" b="0"/>
          <a:stretch/>
        </p:blipFill>
        <p:spPr>
          <a:xfrm>
            <a:off x="11401425" y="4648200"/>
            <a:ext cx="4791075" cy="4733925"/>
          </a:xfrm>
          <a:prstGeom prst="rect">
            <a:avLst/>
          </a:prstGeom>
        </p:spPr>
      </p:pic>
      <p:pic>
        <p:nvPicPr>
          <p:cNvPr id="7" name="Frame 1" descr="preencoded.png">    </p:cNvPr>
          <p:cNvPicPr>
            <a:picLocks noChangeAspect="1"/>
          </p:cNvPicPr>
          <p:nvPr/>
        </p:nvPicPr>
        <p:blipFill>
          <a:blip r:embed="rId8"/>
          <a:srcRect l="0" r="0" t="0" b="0"/>
          <a:stretch/>
        </p:blipFill>
        <p:spPr>
          <a:xfrm>
            <a:off x="762000" y="9334500"/>
            <a:ext cx="542925" cy="285750"/>
          </a:xfrm>
          <a:prstGeom prst="rect">
            <a:avLst/>
          </a:prstGeom>
        </p:spPr>
      </p:pic>
      <p:pic>
        <p:nvPicPr>
          <p:cNvPr id="8" name="0J3A9138-Enhanced-NR 1" descr="preencoded.png">    </p:cNvPr>
          <p:cNvPicPr>
            <a:picLocks noChangeAspect="1"/>
          </p:cNvPicPr>
          <p:nvPr/>
        </p:nvPicPr>
        <p:blipFill>
          <a:blip r:embed="rId9"/>
          <a:srcRect l="0" r="0" t="0" b="0"/>
          <a:stretch/>
        </p:blipFill>
        <p:spPr>
          <a:xfrm>
            <a:off x="2076450" y="3257550"/>
            <a:ext cx="8239125" cy="5495925"/>
          </a:xfrm>
          <a:prstGeom prst="rect">
            <a:avLst/>
          </a:prstGeom>
        </p:spPr>
      </p:pic>
      <p:sp>
        <p:nvSpPr>
          <p:cNvPr id="9" name="GDS"/>
          <p:cNvSpPr/>
          <p:nvPr/>
        </p:nvSpPr>
        <p:spPr>
          <a:xfrm>
            <a:off x="762000" y="1895475"/>
            <a:ext cx="187642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G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D</a:t>
            </a:r>
            <a:pPr algn="l" indent="0" marL="0">
              <a:lnSpc>
                <a:spcPts val="8064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Manrope Medium" pitchFamily="34" charset="0"/>
                <a:ea typeface="Manrope Medium" pitchFamily="34" charset="-122"/>
                <a:cs typeface="Manrope Medium" pitchFamily="34" charset="-120"/>
              </a:rPr>
              <a:t>S</a:t>
            </a:r>
            <a:endParaRPr lang="en-US" sz="7200" dirty="0"/>
          </a:p>
        </p:txBody>
      </p:sp>
      <p:sp>
        <p:nvSpPr>
          <p:cNvPr id="10" name="name_08"/>
          <p:cNvSpPr/>
          <p:nvPr/>
        </p:nvSpPr>
        <p:spPr>
          <a:xfrm>
            <a:off x="904875" y="9382125"/>
            <a:ext cx="285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500" b="1" spc="75" kern="0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0</a:t>
            </a:r>
            <a:pPr algn="l" indent="0" marL="0">
              <a:lnSpc>
                <a:spcPts val="1500"/>
              </a:lnSpc>
              <a:buNone/>
            </a:pPr>
            <a:r>
              <a:rPr lang="en-US" sz="1500" b="1" spc="75" kern="0" dirty="0">
                <a:solidFill>
                  <a:srgbClr val="FFFFFF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8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2024-09-05T13:02:54Z</dcterms:created>
  <dcterms:modified xsi:type="dcterms:W3CDTF">2024-09-05T13:02:54Z</dcterms:modified>
</cp:coreProperties>
</file>